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2" r:id="rId9"/>
    <p:sldId id="263" r:id="rId10"/>
    <p:sldId id="268" r:id="rId11"/>
    <p:sldId id="264" r:id="rId12"/>
    <p:sldId id="265" r:id="rId13"/>
    <p:sldId id="267" r:id="rId14"/>
    <p:sldId id="266" r:id="rId15"/>
    <p:sldId id="278" r:id="rId16"/>
    <p:sldId id="270" r:id="rId17"/>
    <p:sldId id="271" r:id="rId18"/>
    <p:sldId id="276" r:id="rId19"/>
    <p:sldId id="272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56ADF4-6B32-4AA0-82F6-F5AC1F806832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5C2C29-8258-4F08-B657-BAA8025E30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6069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5C2C29-8258-4F08-B657-BAA8025E309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3579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6428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6980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4335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404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8874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3346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6985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4164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874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7920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9664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9B9C52-48F3-4333-ACE0-CD005978BCA6}" type="datetimeFigureOut">
              <a:rPr lang="fr-FR" smtClean="0"/>
              <a:t>03/06/2021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5199A3-A5FB-47F6-9C5B-C76CC1B434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075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microsoft.com/office/2007/relationships/hdphoto" Target="../media/hdphoto5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microsoft.com/office/2007/relationships/hdphoto" Target="../media/hdphoto6.wdp"/><Relationship Id="rId4" Type="http://schemas.openxmlformats.org/officeDocument/2006/relationships/image" Target="../media/image10.png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563418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Projet « Cross La Pro »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263114" y="5574558"/>
            <a:ext cx="3665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1028" name="Picture 4" descr="https://lh5.googleusercontent.com/FFu8j6VuKd17r29Q-B1zdKavOr5VyBNVh6RjI9HEFHJrdlKCEY7xxkhr8-TmYRXf9aq2RBl2j_eVABUiKaMG2MTtZZSH6UViCPxJT5o41rajmIYENag3FOgZhDzjvO5c3ipYDcMuhS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625" y="1556606"/>
            <a:ext cx="64389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162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MCD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5605849-1819-4C2A-A299-789A5E45C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83" y="1353272"/>
            <a:ext cx="822960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073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76567" y="733136"/>
            <a:ext cx="10520393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Connexion/Inscription au site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100" y="2210528"/>
            <a:ext cx="8681202" cy="448631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12" y="2022474"/>
            <a:ext cx="2536770" cy="86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515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Création d’une Course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024" y="2743200"/>
            <a:ext cx="10308976" cy="397748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474" y="1615931"/>
            <a:ext cx="2276226" cy="83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2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Inscription à une course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183" y="2361423"/>
            <a:ext cx="10181117" cy="436957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334" y="1509885"/>
            <a:ext cx="2540180" cy="70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7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Gérer la course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398" y="2232959"/>
            <a:ext cx="9588301" cy="449804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583" y="1238972"/>
            <a:ext cx="2136838" cy="180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84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405217" y="658365"/>
            <a:ext cx="9144000" cy="136266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Sélectionner la distance d’un tour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977217" y="1155032"/>
            <a:ext cx="29421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  </a:t>
            </a:r>
          </a:p>
        </p:txBody>
      </p:sp>
      <p:pic>
        <p:nvPicPr>
          <p:cNvPr id="3074" name="Picture 2" descr="https://lh6.googleusercontent.com/T6tL11FTd1hj0rNo8hMQmy3265wEOx3qPVcYOW7afgcE7aCl4wUQbfinNYsQJvPnFdlJC-6xX0c203G1q-nVxMn98tBQPY-wis6iu0ByHAe0i2AolV1WbGZluIc8O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20" y="3025942"/>
            <a:ext cx="11392560" cy="3615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75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763608" y="1125415"/>
            <a:ext cx="4774756" cy="492670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Diagramme de classe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51" y="692245"/>
            <a:ext cx="7990634" cy="614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04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729529" y="537484"/>
            <a:ext cx="10181117" cy="785236"/>
          </a:xfrm>
        </p:spPr>
        <p:txBody>
          <a:bodyPr anchor="ctr">
            <a:noAutofit/>
          </a:bodyPr>
          <a:lstStyle/>
          <a:p>
            <a:r>
              <a:rPr lang="fr-FR" sz="4400" dirty="0" smtClean="0">
                <a:solidFill>
                  <a:schemeClr val="bg1"/>
                </a:solidFill>
                <a:latin typeface="Alone On Earth" pitchFamily="50" charset="0"/>
              </a:rPr>
              <a:t>Sélectionner la distance d’un tour</a:t>
            </a:r>
            <a:endParaRPr lang="fr-FR" sz="4400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27" y="1673882"/>
            <a:ext cx="3584697" cy="266125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88" y="4686301"/>
            <a:ext cx="5841508" cy="185517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7507" y="1855232"/>
            <a:ext cx="6946952" cy="352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81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Avancement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2" descr="data:image/png;base64,iVBORw0KGgoAAAANSUhEUgAABLAAAALmCAYAAABSJm0fAAAgAElEQVR4XuzdB5xU5bnH8WdmdmY7vfcqRbqioICA0kQNCoqI5cbYjblGEzXRxGsScxOTaGJiwW4syY0lVlARkYhiR4ooIrA06WzfZdvM/TwvzjrbZ3annHPmdz6fvcDuOW/5vkO8/n3f57gCgUBAuBBAAAEEEEAAAQQQQAABBBBAAAEEELCogIsAy6Irw7AQQAABBBBAAAEEEEAAAQQQQAABBIwAARYfBA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IClA6zDhw/LI488Ijk5OWal+vTpIxdffLGkpaVFvHL5+flyzz33SF5ennl25MiRsnDhwojb4QEEEEAAAQQQQAABBBBAAAEEEEAAgfgKEGDF15veEEAAAQQQQAABBBBAAAEEEEAAAQQiFCDAihCM2xFAAAEEEEAAAQQQQAABBBBAAAEE4itAgBVfb3pDAAEEEEAAAQQQQAABBBBAAAEEEIhQgAArQjBuRwABBBBAAAEEEEAAAQQQQAABBBCIrwABVny96Q0BBBBAAAEEEEAAAQQQQAABBBBAIEIBAqwIwbgdAQQQQAABBBBAAAEEEEAAAQQQQCC+AgRY8fWmNwQQQAABBBBAAAEEEEAAAQQQQACBCAUIsJoAq6qqkg0bNsiqVatk9+7dUlxcbJ7wer3Svn17GTVqlBx//PGSmZnZaEv5+flyzz33SF5enrlv5MiRsnDhwiaX66mnnpI1a9aY+/r06SMXX3yxpKWlVT93+PBheeSRRyQnJ8d874ILLpCjjz5aPvvsM3nzzTfl4MGD5vutWrWSvn37ysyZM6Vdu3Z1+i0rKzP9vP/+++aZ0tJSc096erqZ57hx48yYU1NTmxwzNyCAAAIIIIAAAggggAACCCCAAALRFCDAakAzEAjI559/Ls8++6yUlJQ0aq5h1pQpU+Skk04ywVZ9VzwDrL1798rSpUtF5xB6tW3bVq688kpp06ZN9bf9fr+888478sYbb0hFRUWj88zIyJDTTjtNxowZI263O5qfQ9pCAAEEEEAAAQQQQAABBBBAAAEEGhQgwKqHRoOf5cuXm1BHA55wr6FDh8r8+fPNrqXaV7wCrGHDhsmXX34plZWVdcZw3HHHydy5c8Xlcpmf6e6y5557Tj755JM6YVdDc9Znx48fL6effrp4PJ5wabgPAQQQQAABBBBAAAEEEEAAAQQQaLaArQKsZs+yngcbO8L34YcfmmAnuINJdx5NmDBBjjnmGGndurXZfaRH97766itzTG/Pnj3VPeg98+bNqxPuxCvACg6kS5cuJkzr1q2bGasegdQjiP369TO36NwWL14sK1asqB677syaOnWqOYKYlZVlgi49Mrlu3Tp56623qo8/6venTZsmJ598cnUYFs21oS0EEEAAAQQQQAABBBBAAAEEEEAgVIAAq9bnYf/+/bJo0SIpKCgwP+ndu7epK6U1pOq7dBfT66+/boIgDYVSUlLkwgsvlMGDB9e4PZ4BVqdOneTyyy+X7OzsBj/tX3/9tTz22GNSXl5u7hkxYoScffbZDda40hpZzzzzjKxdu9bcrwHXpZdeKl27duVvFAIIIIAAAggggAACCCCAAAIIIBBTAQKsWry6K+ntt98239Vi5xrSaBHzxi4NsZ588klTM0uvAQMGyPe///0a9bDiGWBpnapJkyY1OGQdrxaHX79+vblHQzotDl/f0cfQRnQ31kMPPSS7du0y3659JDGmn1QaRwABBBBAAAEEEEAAAQQQQACBpBUgwApZ+qKiIrn//vtl37595rvTp0+XU045JawPh76p8IknnjB1pfSNhLoDSo/xBa94BVj6hsIf/OAHJpRq6NIjj7rLTAMpPQ54/vnny/Dhw8Oa53/+8x955ZVXzL260+uKK64wu7G4EEAAAQQQQAABBBBAAAEEEEAAgVgJ2CrA0hpOulNIQ5pIr3ACpG3btsnDDz9sakbp2wS1r/79+4fV1YEDB0z4FTx6qMcOQ0OhcPqvryPdKbVmzRrzo/rmr2N95JFHJCcnx9yjdayuvvpqU6uroeuzzz6Tp59+2vxYj0ZqCNWhQ4ew5rl582bTn76xUNfhkksukV69eoX1LDchgAACCCCAAAIIIIAAAggggAACzREgwApR02LluosqGlft3VvxCrDCCfm08Ly+YTEaV+2gLhpt0gYCCCCAAAIIIIAAAggggAACCCAQKkCAFaIRzWDHygFW6K6ulv51IMBqqSDPI4AAAggggAACCCCAAAIIIIBAUwIEWARYTX1GGv05AVaL+HgYAQQQQAABBBBAAAEEEEAAAQTCECDAaiDA0jfy6RsIe/ToEQZj07dY6Qhh6A4sfdPiVVddZWphcSGAAAIIIIAAAggggAACCCCAAAJWFCDAClmVjz76SJ555hnznUiLuDe1uFrc/d5775VDhw6ZW0eOHCkLFy5s9LHaBdrDKeIeTg0sfYugvk1Qr0iLuDc1T36OAAIIIIAAAggggAACCCCAAAIIRFuAACtENPQNe/rt2nWsWoJfO4wKJ8AqKSmRBx98UHbt2mW6jlaAFRrUuVwuOf/882u8MbEl8+RZBBBAAAEEEEAAAQQQQAABBBBAINoCBFghonl5eXLfffdJbm6u+a4eH9RjhHqcsKVX7QBr4MCB8l//9V9mp1dD1zfffCMPPPCAaJAVzQBr+/bt8tBDD4mOSa9hw4aZ3WAej6el0+R5BBBAAAEEEEAAAQQQQAABBBBAIOoCBFghpIFAQJ577jn58MMPzXd1d9K0adPk5JNPNr9v7Pr000/N8cOqqioTBGlx86FDh1Y/UlFRIY899phs2rTJfK9t27Zy5ZVXSps2beptVseyePFiWbFiRfXPo7UDS8fy6KOPytdff23aTklJkXPOOUdGjRrV6Bx1TPqmxqVLl5r7MjIy5LLLLpNu3bpF/YNJgwgggAACCCCAAAIIIIAAAggggEBQgACr1meh9u4kDXfmzZsno0ePbjDE2rJli/z9739vdKeUdhNae0r/rOHYKaecUqddDYpWr14tzz77rFRWVkY9wNIGP/vsM/m///s/E7gFw6gLL7xQ+vXr12CgVntMY8aMkbPPPpudW/zvCQIIIIAAAggggAACCCCAAAIIxFSAAKsWr4ZHy5YtM7uM9Pd66e6ro446SmbOnCldunQxgY0GP/v27TM7pDQM8vv95l6fz2eOBg4YMKDOwm3dulUefvhhKS8vr25XQyANsfRtgNrf7t275e2335Z169aZNjMzM6W4uNjcH60dWNqWjl8Dsk8++aR6nG63W3Q8U6ZMkfbt24v+WXdr7dixQ5YvXy5fffVVtYkWf7/88sulY8eOMf2A0jgCCCCAAAIIIIAAAggggAACCCBAgFXPZ0DDnZdffllWrVpVHdiE81HR3VpnnHGGHH/88fXu1qovNGqsXd0NpYGSBk3RDrC0vdLSUrMLa8OGDeFMr/oePTp47rnnyuDBgyN6jpsRQAABBBBAAAEEEEAAAQQQQACB5ggQYDWgFjzG99JLL1UfDWwMWHdQzZ07V7Q4e2NXWVmZCcf0TYDBHV6179cdX1o/S4/n6ZsRn3jiiZgEWNqohmq64+utt94yu62aurp3727Cq86dOzd1Kz9HAAEEEEAAAQQQQAABBBBAAAEEoiJAgNUEo4Y669evN4GTHu8LHufTkEmP0fXt21fGjRtnjvfpkbtwr71795rjh1rUvaCgwIRZ+rbD/v37y6RJk6R3795mF5ceJYxlgBUcr76RUGtc6TwPHjxodmfppXPSQvN6hHL8+PHmCGVTBe3DNeA+BBBAAAEEEEAAAQQQQAABBBBAIBwBSwdY4UyAexB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ABBBBAAAEEEEAAAQScLUCA5ez1ZXYIIIAAAggggAACCCCAAAIIIICA7QUIsGy/hEwAAQQQQAABBBBAAAEEEEAAAQQQcLYAAZaz15fZIYAAAggggAACCCCAAAIIIIAAArYXIMCy/RIyAQQQQAABBBBAAAEEEEAAAQQQQMDZAgRYzl5fZocAAggggAACCCCAAAIIIIAAAgjYXoAAy/ZLyAQQQAABBBBAAAEEEEAAAQQQQAABZwsQYDl7fZkdAggggAACCCCAAAIIIIAAAgggYHsBAizbLyETQAABBBBAAAEEEEAAAQQQQAABBJwtQIDl7PVldggggAACCCCAAAIIIIAAAggggIDtBQiwbL+ETAABBBBAAAEEEEAAAQQQQAABBBBwtgABlrPXl9khgAACCCCAAAIIIIAAAggggAACthcgwLL9EjIBBBBAAAEEEEAAAQQQQAABBBBAwNkCBFjOXl9mhwACCCCAAAIIIIAAAggggAACCNhegADL9kvIBBBAAAEEEEAAAQQQQAABBBBAAAFnCxBgOXt9mR0CCCCAAAIIIIAAAggggAACCCBgewECLNsvIRN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CBeAlUBaqkrKpCKvTLXymVgSqp8leJX/xS5df/GxAJBORwUTdJ9bokNcUlvpSA+MyvYv7sccdrtPSDAAIIIIAAAgg4R4AAyzlryUwQQAABBBBAoAmB3LJ8yS0rkNzDBZJfXij5ZYVSUFEsheVFUlheIoUVxVJcUSLFFaVSUnlYSr/9OlxVLocry0QDrHCuVpsfb/S2VA2zTMD17a9eEZ9HxOd1SXaaSHaaS1qluySr+leRVmn6Z5FW6W7JTndJZmo4I+EeBBBAAAEEEEDAGQJJF2BVVlaK2+02X067KioqJCUlRVwul9OmxnwQQAABBBBoVKCgvEj2lByQvcUHZN/hQ7Kv5KDsLz0kBw7nyYHSXDl0OE8OleVLIBCIi2RTAVY0BqH/uDchV+qRX9tmuaRLa7d0bu0yX8Hf68+4EEAAAQQQQAABuwtYNsA6fPiw3HrrrfLkk0/KCy+8IGPHjm2Rtd/vl3fffVf+9a9/ya9+9Stp27Zti9qz0sPl5eXy6quvypo1a+Smm26StLQ0M7xoG1ppzowFAQQQQCC5BHTn046iPbKjcI/sKtoju4r3yTf6VbRXdpfsNzumrHTFI8AKd77pPqkOszqFBFvBkKttJgFXuJbchwACCCCAAAKJE0iaACs3N1d++MMfGum//e1vjgqwNm/eLFdccYWMGTNGbrvtNgKsxP19omcEEEAAgRYK5JUVytaCHZJTsEtyCnfJtoJvZHvhNya8stNlpQCrKbdUr0jv9m7p1cEtvTu4pVd7l/l9r/bO263elAU/RwABBBBAAAHrChBgWXdtwh5ZQwFW2A1wIwIIIIAAAnEWqPRXyaa8HNmUt002F2yXzfk7ZEv+DnPszwmXnQKshrx1X5YJsjq4agVcblOQngsBBBBAAAEEEIinAAFWPLVj1BcBVoxgaRYBBBBAICoC/qpCWXNoh3yZu0U25m6Vr74NrqLSuEUbcUKA1RhtlzYu6dfRI4O7uWRod4/50p1cXAgggAACCCCAQKwEbBlgPf/883LNNdfIT3/6U1mwYIE89thjpgaUBjmjR4+W+fPny9lnn119lO7Pf/6z/OEPf6hhOHToULn//vulf//+1d/ftWuXPPvss7J48WJZv369+dnJJ58sF198sfTs2bPeNSgpKTHPaG2t1atXm/4vueQSmTp1qtx+++3y6aefVvcTrEm1c+dOueOOO+Sf//ynPPLII9K+fXvTxwUXXCAej0e0zaVLl5pxrFy5UvLy8qRHjx6m7QsvvFDGjRtnitCH1rgKHdzkyZPNMcn09PRG64jt2LHD9L9s2TJj19h8g0cw9+3bZ9pWK332o48+MoXjZ8yYIZdddpkMHjw4Vp9V2kUAAQQQsIlAoHCNBAo+FCn4SAL6VbRexh/4nk1GH51hOj3Aqk+pb0e3DO3uliHdPTKkm1v6dOQIYnQ+TbSCAAIIIIAAAipg6wBrypQpJtzR4Kj2dfnll5uC5j6fT8IJsN5//3254YYbTJBT+9LwSAvKz5o1q8Yb/vbv3y+33HKLvPLKK3We0UDq4MGDsmnTpjoBln5v2LBh8vDDD1c/9+ijj8r06dOlsTb15qysLPnd734nc+bMkbKysuqAKpIAS9/AtGTJElMvS8O0cOYbDLC2bdsmQ4YMMeFafc898MADMnLkSP52IYAAAggki0BVoQTyV0kgb5UE8t+XQP4HIlWFdWY/59B02etPTxYVScYAq/biZvhcMrhbzVCrdQYF45PmLwETRQABBBBAIMoCtg6w1EJDpeuvv14GDRok+ja+5557zrxlMCMjQx5//HEZMWKEIWusiPvWrVvNji799dprr5VzzjlHWrdubXZCvf322yYw0rAoNJypqqqSe++91/zspJNOkhtvvFGGDx9udkW99NJL8utf/9qEa6E7vUJ3TGko9tvf/lY0hNN+dBeT1+uVO++80wRuCxculOuuu046d+5sxr9371558MEHTRg2ceJE+ctf/lL9s0iLuH/xxRdy5ZVXyu7du82v3//+98188/Pz5R//+Ifcdddd0qZNmxrzDfqph/5Mw0EN0TRQy8nJMUGa7uS69NJL5eabbzZz4UIAAQQQcKBAxUEJ5L0j/tyVIvnvSqDg47Am+aR3odyzuyise51wEwFW/avYva1bRvZ2y9h+Hjmmb4pkpjphtZkDAggggAACCMRDwNYBlh6p0xCpV69e1VahIdF9990nZ5xxRqMBlu5G0mBIdyPdfffdctZZZ9XYZaUPr1ixwhyP06OBGirpMb/t27fLVVddZYItHcPAgQOrx6BtPv3002ZHV0MBVvAIpLYVvDSkuvrqq00IVnteek9on6HHHyMJsDR4C4ZkOj7tT8Oz4FVZWSn33HOPOeKoYV5wvqEBloZVGlS5XN/9V1Q9Snj++efL8ccfL3/9619NIMaFAAIIIOAAgapiCeS+LYHcFeLPXSFS+GmzJrU260y5PMffrGft+BABVnirNrynW47rnyKje3tkSHeOHIanxl0IIIAAAggkp4CtA6yLLrrI7PxJTa35n++CRwY1SNFASq+GdmAVFBTIT37yE7PDSYMb3RlV+9KjgBr06KX3aM2qN954w+xcqi+IaihsaihcC/ejF5zDnj17ZNGiRTJgwADzaCQBlu6y0jFv2bLFBHd6HLD2FWxP5xmcb7Dvjz/+2OzSGjNmTI3Hgs906tTJ1Mhq27ZtuNPiPgQQQAABiwmYo4CHlkkgd7kJrqJx5WWdILNyOkajKVu0QYAV+TK1zXSZnVkje3lkeC+36G4tLgQQQAABBBBAIChg6wBLi7jrLqHaVyQBlh5/02N0a9eubfJTEbqbSsMxPT4YGpKFNlBUVCQ///nPRY/rBXdLhQZYL7zwgowdO7bBPv1+vxQWFpoaVRpYffbZZ7Jq1SrzpVfo85EEWMH5tmvXrsGgKbRge3Ds9X0vdPAEWE1+fLgBAQQQsKxAoHyPBA6+IYFDb4ocelMC5fujPla/t6OcuPuEqLdr1QYJsFq+Mroja0RPj4zQQKunh+OGLSelBQQQQAABBGwtkPQBVjB42bBhQ5MLGRpg1ReShTYQDKvqewvhk08+WSOACn1O62E99dRT8tBDD9VbYD14b3MDrHCCJgKsJj8K3IAAAgjYXiBQ8KkEDr525Cv/yH8cifV1Vdm5srqwNNbdVLfftaqt9K7qLOnik32uPPnCu0P8EohL/wRY0WXOShUZ3cdz5Ku3R3p1YHdWdIVpDQEEEEAAAesLEGBt3ixXXHGFRHr0LRY7sDS8+s1vfmOKz2tx9FGjRpmjel26dDEF4vVIn+7q0kLqzQ2w2IFl/b+UjBABBBCIlYDusAoceFUCBxZLoHRLrLppsN1/es+Tv+wujku/4ysGy+iK/jX6yneXyBLfx3LIXfctidEeFAFWtEVrtnd0D4+M6u02YZaGWlwIIIAAAggg4HyBpA+wwqkJVd/HoKkaWHr0T+tmaSgV7hHCYCH0E0880byhUIOr0CvYptaham6AFc58N27cKJdffrnpv3YNrH379lXPJ3Rs4ezscv5fJ2aIAAIIWE8gsP8l8e9/SUSDq4oDCR3ghqw58oOc2O+A6l3VSWaX1X9Mf5fnoLyY+n7MHQiwYk5c3UGXNi4Z3TvFBFkaarXP+u4lM/EbBT0hgAACCCCAQKwFkj7ACn0r349+9CO5/vrra7yVTxdA61hpnSwtmv6nP/3JvGEv+EZAfYOf7sbq2bNn9VrpWwiff/550fYaegthfTWw9JlgUfjatb1C29SOmhtgRfIWQn3T4M033yxer7e6CD4BVqz/StI+Aggg0HKBwP4XJbD/BfHve1GkKva7jcIdcWHW8TI9p+Z/nKn32YCIJ+ASd5VLPAG3uP0u8fjd4q4S8YjnyK/6Z/2+/tzc9939R2f2k65pDReMfyLtLSl0x/YoIwFWuJ+K6N7nS5HqXVkaaA3ozFHD6ArTGgIIIIAAAokTSLoAa9u2bWZX0ciRI6vVN23aJFdddZVoHSw9TqjBTefOnaWyslJ0V9Qdd9xhfg0t2K5B0L333msKuZ988snys5/9TAYNGiTl5eXy6quvmmd0x1QkAdbKlSvlBz/4gQwcOFBuu+02M0aPx2PekPjII4+Yo4VaHL6hACs7O1vuvvvu6jcpNlQ0PhjI7d692wRz+jZFDeV0d5a+YfCuu+6SNm3ayAMPPFDtRBH3xP0lpWcEEEAgHAFTy2rfc+Lf92+RyvxwHonoHn/AJRVVXqnwp0hlVYqUV6VIhd8rFd/+Wl555M+VVZ4Gf1YRSJe3SzrXCqZqBlUaSrX06tWrl2RmZjbYzAtpq+Qb96GWdtPo8wRYMeUNu3EtAD9xkEcmDEqRTq1a/tkKu2NuRAABBBBAAIGoCyRNgBUa5qii1rzSQGjEiBGiu5uWL19uQigNneq7dDeV7o7KyMio/vH+/fvllltukVdeeaXOI3r/rl27InoLYWgNrNoNaqB0ww03yLp160zI9Oijj8r06dPNbYcOHTK7vXQOeh177LEmpOvQoYPceuutUrtovM53yZIlJiSrb749evQwz82aNUtcriP/zx4BVtT/7tEgAggg0GKBqtz3pGzXs1K+91UpLzkglX5vdSyvrjYAACAASURBVHikgVJlwCvmV3/KkV+//bMGTRpAVen3NYz6NnwKhlH6qz6jv+rP9fdxu1wiVS6/+N0B8bsC5tcq/b359dvvf/tn8z2XftX8/pDU3jLQ+93O6Npjfzj9DSlzVcR0SgRYMeWNuPF0n8jEwSkycVCKnDCQmlkRA/IAAggggAACFhBImgBLrbdu3Wp2TGkRdD36pzuoTjrppOpl0MDp2WeflcWLF8v69evNLqQJEybIRRddJOPGjRO3u+42dA2d9Jl//etfsnr1ahk9erRccsklMn78eLnuuusk9MhdQzuiQj8H2t7TTz8tzzzzjBmDhkkaJC1cuNAcYdTgSXeI6RFDbV93aOmlbzv8/e9/L7qLS3eC6dz69OlTb4AV7G/Hjh1mZ9eyZctEa1j179/f7Ca7+OKLaxyJJMCywN9UhoAAArYR0B26uhu3oqKi+quxPwd/pr/qzt/a92o7NX5WXiYVFWVSWRVPkoD4PJXi9VRKiqtCvClV4nUf+bP5cldKirviyM/dVdXfO/Lniu+edVfJx2knyL9zS00oVTt48rv9R8IqV8vqZLULZMu5pZPqBfrcu11WeNfFHI8AK+bEze6gb0e3TNIwa7BH9PdcCCCAAAIIIGAPAcsGWPbga3iUBw8eNEXc9V9GdDeUHknkQgABBBBIjICGQKHhUO2wqKk/1wmRQsKp0KBK+4jX5ZLAt0HRkeDI6zkSHIUGRsGQyaNhU63AKRhGpXz7XP2B1LdhlKdSPK7oJGYbs8+Q/9oa+6Nc/aq6yInlQyU7kF69JBtTdsoy35q4LBEBVlyYW9yJ7saaMMgjkwZ7RXdpcSGAAAIIIICAdQUIsJq5NloTa86cOTJ37lzzxsCsrKwaLa1YsUIuu+wymTFjRr0/b2a3PIYAAgg4RiAY/ES6Wyk0iKpvx1KwveDPdEdUvC7dqasvvtBdvj6fz/y+sS+9L/jz2vfrz1IqtkhK/jLx5i2RFMk9stPJU3Vkt5O7Ujxuf7ymFrV+ijKPlWnbuketvaYa6u5vL2kBn+x350uBq6Sp26P2cwKsqFHGpSGtj6V1srReltbN4kIAAQQQQAAB6wkQYDVzTYJvIdQC8D/+8Y9lwYIFphC6/guZHuPTUEuLwocWfm9mVzyGAAIIxEVA6+PVt9Ooqd1JYR17q7VjKZ6hktbyC4ZD+mswNAr+Pviz+kKn0IApNIiq/f3Q8ClYO7DZi+YvE//uv0tg9xMSyF/V7Gas+mAgJVtO2DPVqsOL2rgIsKJGGfeGRvV2y5QhKTJ5aIpkpcV+t2DcJ0iHCCCAAAII2FSAAKuZC6f/ovfCCy/ITTfdVP1mwNpN1Vf4vZnd8RgCCCSpgN/vD6uWUkMhUkO7nGrXZ9Ln4xkqBXcqhRMihYZOobuVwg2X9JkWh0px+PwFCleL/5vHJLD77yJVR94469Trxorz5D/5xU6dnpkXAZb9l7djtsuEWFOGpsigrtTKsv+KMgMEEEAAAbsLEGC1YAU1xPriiy9MIfR33nnHvNFPi65rAff58+fL8ccfX2/h9xZ0yaMIIGABAQ2V6iu8HY0QqfbxN+0rXpe+FKKh42/R2rkUuospXvOyej/+vf8ngW8elcChZVYfatTG91LqAvnfXfE7zhe1gUfQEAFWBFg2uPWEgbojy2PCLDebsmywYgwRAQQQQMCJAgRYTlxV5oRAEgoE3/wWaYjUWGHvhtpKRKhUu45SpDuXQo+4NbZzKQk/OomZcsUB8e96yHzJ4W2JGUMCe/06+zS5YKuz6wwRYCXwAxbDrnu1d8mUoV6zM0t/z4UAAggggAAC8ROwZIC1efPm+AnQEwIIJESgoULcwXpL4b71LXh/IkKl5oRIoXWWGqq5FBo26a4oLgcJFK2Rqp2LJKDBlQQcNLHIplKSOVpO3tYrsodsdjcBls0WLMLh6i4s3Y2lu7J0dxYXAggggAACCMRewJIB1g033BD7mdMDAgg4SiC4q6i+UCjS428NFfUO9kGo5KiPTlwmEzj4uvh3LZLA/pfj0p/lO3Gnyfh9Myw/zJYMkACrJXr2elbrY80cmSKnjvRKCv/NwV6Lx2gRQAABBGwlYMkAa9GiRbZCZLAIIBC5QFM7kRp7M1zocbrgfXYo0h25Ek/YXcC/5ykJ7LxfAvnv230qUR//LyrPkzfznFvInQAr6h8ZyzfYp4NbZo06EmRlpFp+uAwQAQQQQAAB2wlYMsCynSIDRgABBBBAIEQgsPM+qdrxN5GSr3BpQGBx+gL59Q7nFnInwErej363ti6ZNdIrs0amSNtM6mQl7yeBmSOAAAIIRFuAACvaorSHAAIIIJCUAgH/YQns+NuRr7JdSWkQyaS3Zp8q5231RvKIre4lwLLVcsVksB2yXdVHCzu3JsiKCTKNIoAAAggklQABVlItN5NFAAEEEIi6QGWh+Hfcbb6k4lDUm3dqg4czhsuU7f2cOj0hwHLs0kY8sVbpuiMrxXz1bO+O+HkeQAABBBBAAIEjAgRYfBIQQAABBBBohkCgskAC2/8sgR1/Ef19rK9NRZPk66ITJK+yp2R7dkv/rA9kSPbSWHcbu/ZdHpl44DSpdOjLGAmwYvfRsWvLqV4x9bG0Tlb/TgRZdl1Hxo0AAgggkDgBywdYO3fulM8++0wOHjwofr9ftHhzz549ZcyYMZKdnR2xXE5OjqxevVoKCgpMe263W1q1aiWjR4+WPn361Nvehg0bZM2aNXL48GHT/1FHHWXu19/XvjZv3iwrV66UwYMHy/HHHx/x+HgAAQQQQMDiAv4S8W+7UwLb74pLcKUan+bNlc8L6r61b0DWuzK+3eMWB2t4eL/2L5TFh4psO/7GBk6A5chljcqkXC6R00d7Zc6xKdK7A0FWVFBpBAEEEEAgKQQsHWB99NFH8vnnn0sgUPc/z+qbxyZPnizdu3cPa6Gqqqrkww8/lI0bN9bbnr7BbOjQoXLcccfVaO+rr76SVatWmX5OOukk2bRpk+i4evToYfr3eL57X3JZWZm89tprUl5eLrNmzZKsrKywxsZNCCCAAAI2EAhUiX/bHyWw/U4JxPGoYGFFR3lh9+0NAs3s/HvpmLrZBoB1h7g0Y4H8crszC7kTYNnyIxnXQWf4XCbEmnOsV9pnUSMrrvh0hgACCCBgSwHLBli7du2St956y+ySGjRokIwaNUrS0tLk0KFDJlDat2+ftGnTxgRF+v2mruDOKL0vtL3CwkITSG3fvl00xJowYYL079/fNFdRUWECqby8PJk6daoJsYIhlT43bdo06dy5c3XX69atk08++USOOeYYGT58eFND4ucIIIAAAjYR8G//q/i3/1Gk7Ju4j3hN7jRZW3h2g/2Oav1vGd56SdzHFY0Ot2fPlPlbU6PRlOXaIMCy3JJYdkAdW7nkzGO95suXYtlhMjAEEEAAAQQSLmDZAOudd96Rr7/+2hzrmzJlSg0oDZRef/11EybprqjevXs3Cqm7r5YuXSq7d++WIUOGyLhx42rcrz/XsEyPK+rxxFNOOcX8XMMyDbD0mOHs2bOrjyy+8cYbogHbiSeeaI4T6lVUVCRLliwR3Rk2c+ZMSU115v9DnvBPLANAAAEE4igQ2P24VOX8XqRkU1x6rQp4ZOuhHrI1t4f5NSe3m/mPNV27dm04wGrzogxv9WpcxhftTsoyhsrk7QOj3awl2iPAssQy2GoQ/Tq5TYh16ihSLFstHINFAAEEEIibgGUDrMYEgrugNGAKDZEaeqa4uFgWL15salgFd1LVvvfLL780O7vatWtXHUAFd4Fprav6Aiw9chisc6U7r9avX19jB1fcVpGOEEAAAQSiKhA48LL4t/5OAgUfRrXd2o3tL25XI7AqKMus01/n1mXSrtuoBscxo/MfpVPqVzEdZywbPyX3LCmuqoplFwlpmwArIeyO6HRkL485WjhpMEGWIxaUSSCAAAIIRE3AlgGWFnTXXVB6vFCP8XXq1KnFIMEAq2PHjjJjxgxToD0/P98EX3q0sLEdWMEdYVoMfvr06TXqYrV4YDSAAAIIIBA3gUD+B+LP+V8JHIj+jqaySt+RnVXf7q7amf/dEfTgBNO9h6VL1gHpkn1AumbvN792zjogq/PnycaiqXUc+mZ8IBM6PBw3n1h0dEdgofz7oPMKuRNgxeLTklxtnnCUx+zIGtPnu3qrySXAbBFAAAEEEKgpYKsAS4/66a4orVmlNajqK7re3AVevny56BsKQ3dV1Vfvqr7v6VsHt27d2uDuruaOiecQQAABBOIkcHiH+HNuF/+u6IVBuws7huyu6i4lFel1JtMp62B1UKXBVefsA9ImrbDeSW8omCZfF0+Q/Iquku3dL/0yVsmI1q/ECSh23bydfq78bEdp7DpIUMsEWAmCd2C3M0akyFljvTKgM28sdODyMiUEEEAAgQgEbBNgffDBB7JhwwYzNa1JNWLECBk5cqT5fUuv4I4ubUd3ULVv3766yabeQqjPan0tLeautbpC30rY0nHxPAIIIIBA7AX8W28X/9bfiAQqm91ZcXm65OQdqVulO6x2F3So01aWr9jsqKr+yjqyw8rtqvum3cYGUhXwicdV3uyxWu3BXa2my7wtdcM9q40z0vEQYEUqxv2NCaSmiMwf75P547yS5sUKAQQQQACB5BSwTYC1bNky8+ZBPTaobwfUS4u3aw0sLZze3EvrYulxxNzcXDnuuONMkffa16ZNm+TTTz+VkpISc7RQ32I4ZswYc5vu3Nq7d2/1UUYN2dasWWPqbYXeS7DV3BXiOQQQQCA2Av49T0lg668lULI54g525nepPgq49VA3Kauq++KObq321zgG2Dlrv2SnlkTcl9MfqEgfJJN2DHbcNAmwHLeklphQ/05uE2KdPIz6WJZYEAaBAAIIIBBXAdsEWKEquuvp7bffloKCAunbt69Mnjy5WWjl5eUmgNK3EzbnOOK2bdtkxYoV0q9fP1O8fd26daLF3AcMGGCKu+vurY8//ti8SVHflsiFAAIIIJB4gUDBR+Lf/D8SOPRGWIMpKMuqUWh9f3HbOs+1TiuUrt/WqwrWr9LjgVzhCczOnyuHKpq/Ay68XuJ7FwFWfL2TrbeThqSYIGtQ15afREg2O+aLAAIIIGBfAVsGWModfEOg7myaOXOmeXtgJJfukArunho4cKCMGzcuouN/ugtMd24VFRWZou9paWmyZMkSKS0trR6P/j749sNoFZuPZI7ciwACCCAQIlBVKP7Nt4p/x18bZcnJ7V69u2p7Xjcpr6q508ElAenRZq8prh4stK71q7QAO1fzBO50nS/P7K+/9lfzWkz8UwRYiV8Dp48gxS1yzjivCbKy0lxOny7zQwABBBBAQGwbYGkxdQ2MtJj71KlTpXv37mEvpx4XfOutt6oLwR977LER19LStxZqXS6txTV69Gizi0uPOaampsqpp54qmZlHXoX++uuvm5/pUUcNyrgQQAABBOIv4P/mEfFv/qVI+d4aneeWtjK7q7bk9hQNrg6VtK4zuDbpBdIte1917SoNrdpn5MV/Eg7ucWXmfPnpNmcFgARYDv7AWmxqfToeOVY4fTjHCi22NAwHAQQQQCDKApYMsPRo32uvvSZ6VHDs2LEybNiwOtMuLi6u3t0USYD1+eefm3pWgUBANLjSo4ORXloLS8enl+7+ysjIqN4R1qpVK/M9DbL00l1aultMA6yjjjoq0q64HwEEEECgBQKVXywWd9nfxH9wqfgD7u/qVuX2kO15XaXKX/P4TYq7Srq32mPCqurdVdkHxOc5UnuRKzYCe7JPkTO3HvkPP065CLCcspL2mceJR3nk3PE+GdqdY4X2WTVGigACCCAQiYAlAyydwLvvvmtqSHXp0sW8GbB2EfSvv/7a3JOeni6zZs2S7OzsRuddVVUl77//vmhBdg2XJk2aFNGurdDGV69eLWvXrjV1rgYPPlJ4NrgDS8ejO7D0V73YgRXJx5F7EUAAgegJ7Hj8Qdm45FXZMzxbdpRniu62qn3pTqpu2XtrvB2wbXpB9AZBS2EJVKb3l4k76v7HqrAetuhNBFgWXRiHD0sPEuqxwgUneCWbY4UOX22mhwACCCSfgGUDLH3j4NKlS6WystK89W/UqFGmzpQGUTk5OfLhhx+KHiM8+uijzS6tpi4NnfTtgCkpKaboe48ePZp6pN6fa80rPbqou640WNM3DeqlNbUaqoGlO8q0TlakdbqaNUAeQgABBJJQQP93dsuWLUe+Pl8v2/cfqKOgu6h6tvl2d1XWfhNadc4+IB5XVRKKWW/KZxXMk93lztnpRoBlvc9YMo2oXye3XDDBK5MGc6wwmdaduSKAAAJOF7BsgKXwWmdKgyoNrWpfLpfLvP1Pj+aF7s7SXVvBnVmzZ882O7MOHTpkdkJpyNTUpTungs/Vd6/Wvdq4caN5q2Dv3r1r3PLFF1+Y8fbv37/GWwiHDBkixx13XFNd83MEEEAAgTAFdNdrMLDSN8LqW2lrXx0Ol0inkkLpVFosPUZ5pcfRr0mr1KIwe+C2eAv8zb1QntrnnPUhwIr3J4j+6hM4Y4xXzp/glfZZFHnnE4IAAgggYH8BSwdYyrt//3757LPPzBE9DbI0rGrbtq0MHz5c+vTpU2cF6guw9Nighlpa96qpq7EAS2tyaU0r7V/fKlj7WKO2vWHDBrPTS8Myn89njhjq7rH67m1qLPwcAQQQQEDM212DYdXWrVtl586ddVjSvV7pWlwgHXIPSMfSom+/iqvv87RvJ5lzPhFPJ4qvW/UztSrzHLluW5lVhxfxuAiwIibjgRgJ9Gh3ZDfWKcPYjRUjYppFAAEEEIiTgOUDrOY4aNH0VatWmWN7TdXGak77PIMAAgggEDsBDaiCgdX27dtFj27Xvrp27WqOgndKT5O2az6WNu+8KemVjR8/Szuxn6RPei52A6flFgnsy54i39tat05ZixpN4MMEWAnEp+t6BWaMSJELJ/ikSxt2Y/ERQQABBBCwp4AjA6z169eLFnnX4u7BtwHac3kYNQIIIOBsgcLCwuqwSusb6m7b2ldWVpb06tXLvNRDgyv96tSpk5S+8C8peeIh8eeHv6sqc75PfP0+cDaqTWdXmdpbJu4aZdPR1x02AZZjltJRE+nYymVCrFNHsRvLUQvLZBBAAIEkEXBcgFVSUmKKv3fo0MHUx+JCAAEEELCOgIZUurtKjwLq7io9Hlj70p1V+hUaWOlLPIJXxbrPpOQfj0n5h+9FPLGU/j0lc/YScWc6p1h4xAgWfmBB0dmSc7jcwiMMf2gEWOFbcWf8BaYMTTHHCnt3cMe/c3pEAAEEEECgmQKOC7D0+OC6devMmwZD/4WnmT48hgACCCDQTIHc3NzqsEoLre/du7dOS3rMW1+I0a1bt+rdVY29sbXkX09I8QN/beaIjjyWPqOHpI15uUVt8HBsBB5IOV8e3VMYm8bj3CoBVpzB6S5igTYZLlPg/cxjj7xRmwsBBBBAAAGrCzguwLI6OONDAAEEnCigL8kI1q3SXVYaWJWX191Jo0cBe/bsWR1W6XHAlJSmj7L4D+43wdXhZa+1mM+VliZZ87+RlG7bWtwWDURX4OOseXJNjjN2xxFgRfezQWuxE5gwKEUum+KT7u2ojRU7ZVpGAAEEEIiGAAFWNBRpAwEEEEgygQMHDtTYXaV/rn21adOmzu6q1q1bRyylRwWLHrhbqnK2RPxsQw/4juknmdMp6B410Cg1dCDrJDk9p02UWktsMwRYifWn98gEOrd2yaVTfKJHC7kQQAABBBCwqgABVjNWRncaVFZWitfLlutm8PEIAgjYTKCioqLGWwF1d5X+b2Do5Xa7TaF1/QoWWtcaVvr9llxa66r44Xtb0kSDz2ac1VpSB70dk7ZptHkCVandZcKuY5v3sMWeIsCy2IIwnLAE5o/zymVTfWHdy00IIIAAAgjEW8CSAdbzzz8v11xzTUQWWvPqb3/7m7Rt2zai5yK9+eDBg7Jo0SIZOnSozJkzJ9LHuR8BBBCwvMCePXtMYKVBlRZa1//dq31pnSoNq7TYugZWGlZpPatoXf59e6Ro0d1StuLNaDVZpx1Pty6Sdfpb4m5XFrM+aDhygf8qmS8bSw5H/qDFniDAstiCMJywBcb0cctlU1NlYJeW/QeIsDvkRgQQQAABBMIUIMAKEyp4WzBc++tf/ypnnXVWhE9zOwIIIGAtgcOHD9c4Cqihle4yDb10t6mGVVpsPRhWde7cOWYTKXvvP1L84F+lakfsa1SlTe4j6eP/HbO50HDkAo+mLJQH9hRF/qDFniDAstiCMJyIBFqlu8xOrFkjOVIYERw3I4AAAgjEVMCSAVZ9M9Z/ybr11lvlySeflBdeeEHGjh0bU5iGGifASgg7nSKAQJQE9E2tobur8vLy6rTcsWPHGrurNLRKT0+P0ggab6bkyYel+LFFcekr2En2wipJ6bU2rn3SWcMCn2WdJVfmVNmeiADL9kvIBETke8d4TW2sdE4V8nlAAAEEELCAAAFWhItAgBUhGLcjgEDCBIqKikxYpW8F1KOA+lX7Sk1Nra5d1a1bN7PDqkOHDnEfc9U3O81bBstWLo97396hfSRz1ovi8vnj3jcd1hXIzZogp+a0tz0NAZbtl5AJfCswpLvbvKVwRC8PJggggAACCCRUwHEBVm5urtmh9eqrr8qqVatMfZaJEyfKxRdfLEOGDBGXq+YrgrUQ8cqVK+WJJ54wv+q/8I0fP17OOOMMmTdvnmRkZJgF2rx5s1xxxRWyYcOGGgv205/+VK699tqELiKdI4AAAiqgx/+2bt1qgir9fWFhYR0YrVUVWrtKAyufL7H/ab38vRVSdP9fREOsRF0Zp3WW1OGvJap7+g0RCPi6yAnfHG97EwIs2y8hEwgRSPGICbHmHscLjPhgIIAAAggkTsBRAZaGTNdff7189NFHdUSzsrLkpptukgsuuEBSUo6c59fwSguy//a3v613BTTE+s1vfiPt27cnwErcZ5SeEUCgHgE9+qdhVXB3lR4NrH1pAB98M2Bwd1WsX3QR6WKVPPWoFD96X6SPRf1+V+vWkj13vXg6H4h62zQYucDlpfNlbbG9C7kTYEW+7jxhfYFpw1Lk6uk+yU6r+R+ErT9yRogAAggg4AQBxwRY+pasG2+8Ud555x256KKLzI4rLTKsIZUGWnfccYd88cUXcvfdd8uMGTPM2m3cuFEuv/xy0XDrV7/6lYwaNcrs0NJ/IdR6W8uWLZPaxdo5QuiEjz1zQMB+AnoUMLi7SndYFRcX15mEhlQaWPXs2dMcBdQvj8eaRz78B/ebXVdly9+wzGKkju8nGZOfs8x4knkgT3rPk3t21/2M28mEAMtOq8VYIxHQI4XXTE+VQV15S2EkbtyLAAIIINByAccEWIsXL5ZLL71UbrjhBrn66qurd1kFiTS8uvLKK2X06NFy++23m6OBL730kvneddddZ75Cjxf+5z//kQULFpg2b775ZtG3cOlFgNXyDx0tIIBA4wIayGtYpccANazavXt3nQc0eNe3Ampg1b17dxNWZWdn24K2/OMPpPj+P0tlzmbLjTfz7DTxDVhluXEl24DWZZ8pl221d00yAqxk+9Qm13zbZLpMiDV5iDX/I0lyrQazRQABBJJHwBEBVkVFhQmlXnzxRXn88cdlxIgRdVawtLRUfvnLX8qnn35qjg0OGDDA/F5DqjZt2siPfvQjmTZtmujbt2rXyQptjAAref5yMFME4iGgu0SDbwUMBlb61tXal+6qCh4H1LBKa1nZ8Sp99mkpuv/Plh16St8ekjn7dXFnl1t2jMkwsPys8TIzp5Otp0qAZevlY/BhCvxgsk/OO4G6WGFycRsCCCCAQAsFHBFg5efnyzXXXGOO/IVzaZH3sWPHSklJialxpaFX8Orfv7+cdtpppoi7hlzBelnBnxNghSPMPQgg0JDA3r17zTHlYFi1b9++Ore2bt26OqzSF1FoWJWZmWlrVH9hgRQv+oscfu1ly88jbVpPST/2JcuP09ED9HaQ8btPtPUUCbBsvXwMPgKBWSNT5JrpPkn1UhcrAjZuRQABBBBohoAjAix98+APf/hDefvtt8MiCAZYerOGWM8++6wJsb788ssaz2tNrF//+tcyZsyY6u8TYIVFzE0IICAiZWVlZndV8K2A+mt5ed2dPcGjgPqrhlWdOtl750ntxS9fu1pKFv1FKjbWfIurVT8kLq9PMhccEG936x1xtKpZLMZ1Tdl8+bjQvoXcCbBi8amgTasKjOrtkWtm+KRPB+piWXWNGBcCCCDgBAFHBVi6k+H+++8X3UUV6RU8xrNixQp58803ZeXKlaYJrZmlhdz79u1r/kyAFaks9yOQPALffPNN9c4q3WWltaxqX/oWwNq1q9LS0hyLdPjl58yRwUBZma3m6BvVVzJnPW+rMTttsP9KPU/u2mXfQu4EWE77RDKfpgQ6tXKZEOuEgUfe9s2FAAIIIIBAtAUcEWDpLofbbrvN7KL6xz/+IZMmTWqxk76S/he/+IW8/vrrct9995kjhQRYLWalAQQcI6BvAQweBQweB6yqqqoxP30DYDCs0vpV+pbAdu3aOcagqYkU3XeXlD73j6Zus+zPM+a0k9Qh4R1Nt+wkbDywL7K+Jxfn2HcCBFj2XTtG3jKBq6alytyxhFgtU+RpBBBAAIH6BBwRYOnENLj6yU9+IvPmzTN1rWq/jWvPnj2mTpYWc7/33ntNfRndWfW73/1O/vjHP5pi7qFXIBCQO++803wRYPGXBwEE9Phf8EsDKz26XPtq3759dWClRde12HrtOnrJIBmoKJeC22+R8pXhHeu2qomnSyfJPG2FeDra9xibVW3DGVdh1nEyPadrOLda8h4CLEsuC4OKk8CcY72mLhYXAggggAAC0RRwTIClxwc1wNJC7nPmzDG/150Pfr9fNm7cKHfdRnpmvwAAIABJREFUdZcsWbJEbrrpJrnqqqtEd0asXr1aLr74YhN26W6riRMnih7l0bcaLl++3HyvVatWNY4lBo8QXnHFFXLjjTeKz8c/nKP5gaQtBKwgUFBQYHZXBQMr/X3ty+v1mv+NCe6w0t1VWnw92a/K7TlS9LtfSsVXNWsK2tUldVJfyTiRo4SJWL9ASms5Yc/kRHQdlT4JsKLCSCM2Fhg3wCP/PTNV9GghFwIIIIAAAtEQcEyApRhr166Vn//85yaYqu+aO3eu3HrrraK7JPTSuleLFi2S3/72t/Xen5WVZXZoaSDmch35h+9HH30k559/vhQVFZk/X3rppXLzzTeL/sssFwII2FMgGFYFjwLqm01rX1pYPRhWBXdXBf93wZ6zjv6oyz98Twp//z/iz8+LfuMJbDH7PJek9P40gSNI3q6vrzhP3su3Zx0sAqzk/dwy8+8E+nZyy7UzfDKspwcWBBBAAAEEWizgqABLNfRYj75l8NVXX5VVq1aJhlBjx441RwSnTZtWZ8eU7tB6//335e9//7sJvnbu3Cn62vrp06ebZ4YMGVIdXgVDLz2u+OCDD8rmzZvlnHPOMW8q1H64EEDA+gKHDh2qLrSuO6x27NhRZ9C6E1OPGYcWW+fveONrW/rSs1J09x3W/wA0Y4Tewb0l89SXxZVas8ZZM5rikQgF/p16ntxh00LuBFgRLja3O1YgM9Ul/z3TJycfTV0sxy4yE0MAAQTiJGCbACtOHnSDAAIOEtCi6qFHATWwKiwsrDPDLl26VB8H1N1VnTt3dpBC7KdS/MDdUvKvJ2PfUQJ7yJjdVVJHLE7gCJKz66+yT5eLtrptOXkCLFsuG4OOocAlU3yyYDwnFmJITNMIIICA4wUIsBy/xEwQgeQR2L9/f41C6998802dyWdmZprdVcEdVt27d5f09PTkQYryTAtuu0nK3nkryq1arzlXdrZkzf1KUrrusd7gHDyi4sxj5JRtPWw5QwIsWy4bg46xwBljUkxdLC4EEEAAAQSaI0CA1Rw1nkEAgYQLlJeX19ldVVJSUmdcGlCFHgfs0KFDwsfulAHkXnmhVG5yRrH2cNbEd1w/yTz5uXBu5Z5oCXgyZfzeU6LVWlzbIcCKKzed2UhAi7vffk6ajUbMUBFAAAEErCJAgGWVlWAcCCDQqMDevXtr1K7as6fuThh9o2gwrNL6VRpe8abQ2HywDp55ivgLC2LTuIVbzZyXKb6BKy08QucN7WeV58nbefYr5E6A5bzPIjOKnoAWd3/oEnY/R0+UlhBAAIHkECDASo51ZpYI2EqgtLTUHAUMvhVQfy0rK6szh+BRwGBo1bZtW1vN046DDZQUy4Ezpthx6FEZc0rv7pI5+w1xty6PSns00rTAy2kL5Lc76+6ubPrJxN5BgJVYf3q3voAWd3/yqnRplX7kTd9cCCCAAAIINCVAgNWUED9HAIGYC+zevduEVcHASmtZ1b7atGlTXbtKAysttu7x8FrumC9OSAdV+/fJoQWnxbNLS/aVdnIvST/uRUuOzYmD2pw1W87Psd/bywiwnPhpZE6xELj3+2kyqCv/PI+FLW0igAACThOwZIC1efNmpzkzHwQQCBHQ3VTBsEp3WlVUVNTwcbvdNQqt63HAVq1aYZhAgartOXLo4nMSOAILde12S9bCIvH22GihQTl3KCWZo+Tkbb1tN0ECLNstGQNOoMAfFqTJmL6EWAlcArpGAAEEbCFgyQDrhhtusAUeg0QAgegItGvXTjSkCh4J1N1VXNYRqPxiveRec7F1BmSBkfhG9JXMU58X4eRL7FfD5ZPx+2fFvp8o90CAFWVQmnO8wG/np8nx/QmxHL/QTBABBBBogYAlA6xFixa1YEo8igACdhAIrV+lxde5rClQ/skHkn/jNdYcXIJHlfG9DpI6dGmCR5Ec3f+Pf6G8fqjIVpMlwLLVcjFYiwjcNjdNJgwixLLIcjAMBBBAwHIClgywLKfEgBBAAIEkFCh75y0puO2mJJx5eFN2d2gvWd/7QDydCsN7gLuaLfBa+nly2w57vYmQAKvZy82DSS5wy5xUmTLUfnXvknzZmD4CCCAQFwECrLgw0wkCCCBgL4Gy11+Rgj/8yl6DTsBoUyf0k4yJzyWg5+TqMid7lizY6rPVpAmwbLVcDNZiAjeenirThxNiWWxZGA4CCCCQcAECrIQvAQNAAAEErCVQ+u//k6J7/mStQVl4NJnnesTX92MLj9D+QzucMVymbO9nq4kQYNlquRisBQWuOzVVZo8ixLLg0jAkBBBAIGECBFgJo6djBBBAwHoCJU89IsWP3m+9gVl4RN6BvSTztFfFlVZp4VHafGgut0w8cIZUBgK2mQgBlm2WioFaWOCa6T6Zc6zXwiNkaAgggAAC8RSwdIBVWloqixcvloKCggZNTjzxRDnqqKPCNjt8+LCsXbtWtmzZIvp7vdLS0mTgwIEyYsQI8Xrr/kNyw4YNsmbNGnO//lz7Gz16dL33bt68WVauXCmDBw+W448/PuxxcSMCCCCQaIGSvz8oxX9/MNHDsGX/6TO7S9roV2w5drsM+vbAQnnloH0KuRNg2eWTxTitLnDlKT6ZdxwhltXXifEhgAAC8RCwdIC1b98+Wbp0qZSXl0clwNL2li9fLiUlJfW216FDB5k2bZoJtILXV199JatWrZLu3bvLSSedJJs2bZKPPvpIevToIZMnTxaP57s3pZSVlclrr71mxjtr1izJysqKxxrSBwIIINBiAcKrlhG6MjIk6+ztktJtR8sa4ukGBZZlLJBbttf/z28rshFgWXFVGJNdBX4w2SfnnUCIZdf1Y9wIIIBAtAQsHWBpWPTuu++KBkszZsyod8dTuBC6e0rDpdzcXOnbt6+MHDlS2rZtK1VVVbJx40b59NNPpaKiQoYOHVq9c0r/rM/k5eXJ1KlTTYgVDKkKCwtN2NW5c+fqIaxbt04++eQTOeaYY2T48OHhDo37EEAAgYQKEF5Fh997bF/JmvZ8dBqjlToCO7JnyDlbv/sPTFYnIsCy+goxPrsJXDTRJxdOJMSy27oxXgQQQCCaApYOsHSn0/r162XAgAEyceLEFs37888/NzunWrVqJTNnzpSMjIwa7QXDJw219Oepqaly6NAhE2C53W6ZPXu2ZGdnm2feeOMN2bVrl4QeXywqKpIlS5aIz+erfr5FA+ZhBBBAIA4ChFfRRc6c20p8R62IbqO0ZgTKM4bISdvDLxmQaDYCrESvAP07UYCdWE5cVeaEAAIIhC9g6QDr9ddfl927d5ugSGtUNffSnVTa1v79+83uKK11Fc6lIdVbb71ldn7VF2CF7tbSnVcatk2YMEH69+8fTvPcgwACCCRUgPAq+vwpPbpK5mlvirttw0ffo99r8rQ4Le9MKar022LCBFi2WCYGaUMBamLZcNEYMgIIIBAlAcsGWMEC7nr0Twuma9H1gwcPSiAQMLunhg0bZgql6+6opq78/HxTDN7v95tjf506dWrqEfPz4HMul6vRHVh6xFADMt3dNX369Bp1scLqiJsQQACBOAsQXsUOPG1Kb0kf90LsOkjilv/gOl+e319oCwECLFssE4O0qQBvJ7TpwjFsBBBAoIUClg2wgsf3tOZUfZeGSj179qxTSL2+e4M7qbQ4uxZXP3DggKxevdoEVHo1FIjVV++qvu/pWwe3bt1aXSerhWvC4wgggEBMBQivYsprGs9aWC7eXp/HvqMk62FFxny5afuRNwhb/SLAsvoKMT67C1x3aqrMHpVi92kwfgQQQACBCAQsG2Dpjqt33nnH7JrSoEqP5mkApUXX9+7da94MqIXUtRi77tBq7AoWg2/Tpo0pCP/111+bnVy1r27dusmUKVNMHavg1dRbCHVXmL4pUYu567OhbyWMYB24FQEEEIiLAOFVXJjFe3QfyZr9goin7j9r4jMCZ/ayK3uazNtas4alVWdKgGXVlWFcThK48fRUmT6cEMtJa8pcEEAAgcYELBtgBQu4B4uqa3gVeumOJw24tLC67qqq/fPQezWE0rcZ6q4tvbp27WreNKiBlgZiO3bskA8++EBKSkpqvIUw2IYGYPqWQv251sMaNGiQjBkzxvx4+fLlJlALHk3csGGDrFmzRvToY+i9BFv8RUQAgUQLEF7FdwUyT+8svmGvxbdTh/dWkTZQJu0caotZEmDZYpkYpAMEbpmTKlOGEmI5YCmZAgIIINCkgGUDrKZGrruvXn31VamsrJSTTz7ZhFINXcEAS3/eq1eveo8dBgOx4DHD4BsHGxvHtm3bZMWKFdKvXz+zQyz4JkN9a6IGZNrvxx9/LH369JGTTjqpqSnxcwQQQCBmAqUvPStFd98Rs/ZpuK6Au21byTprtXg65cITRYHT8+fKgYrKKLYYm6YIsGLjSqsI1Cdw29w0mTDIAw4CCCCAgMMFbBtgBWtRFRQUNFl7Khg06VpqkNS7d+86y6qBmBZ6Ly8vb7I9fVjfbPjGG29IUVGRzJgxw+wAW7JkiWjx+ZkzZ0q7du3M77VN3Y0VSfF4h3/mmB4CCMRZoHzNJ5J//ZVx7pXuVCDthL6SftLzYERR4C+uhfLP/UVRbDE2TRFgxcaVVhFoSOC389Pk+P6EWHxCEEAAAScL2DrA0sBIg6epU6dK9+7dG1yn3bt3y7Jly0zdq4bujSQQ046+/PJLc+xwxIgRpgZXsI/U1FQ59dRTJTMz04xH306oPzvxxBNl4MCBTv4sMTcEELCgQNXO7XLov+ZZcGTJM6TM+T7x9fsgeSYc45m+m3mO/GRb/S94iXHXETVPgBURFzcjEBWBPyxIkzF9CbGigkkjCCCAgAUFLBlg6S6o1157TbRA+vjx42Xw4MF16PQNgrq7SUOp4I6nhnyLi4vNvfrrCSecIEcddVSdW4M7sHRnVVNHErUWlo5PL+1b32IYfNNhq1atzPc0yNJLd2npzzTAqq9fC34mGBICCDhEIJCfJwfmTnfIbOw7DW//npJx2mJxZ1j/2JsdlPdknyxnbs2y/FAJsCy/RAzQoQIPXpIu/Tq5HTo7poUAAggkt4AlAyxdEi3Qrm8L1NpWevyudhH0zz//XLTQe5cuXer9ee1l1WLrOTk50r59e3PkLxgwBe/TvrTQuwZQTRWFX716taxdu9bUuQqGa8EdWOnp6WYHlv6qFzuwkvsvGLNHIGECAb/kXnqeVOZsSdgQ6Pg7gfTpPSTtmJchiYJAZVpfmbhzRBRaim0TBFix9aV1BBoTePknGZLhO/LyJi4EEEAAAecIWDbA2rdvnyxdutQUaR82bJgMHz5cfD6fqT2lNa00vNI3CE6ePFl69OjR5IoE29Pnu3XrZnZ2aaF2bUODrQ8//FD0GOExxxxj+mro0ppXenRRd11Nnz7dvGlQL61z1VANLN1RpqGZ1sXiQgABBOIhUPDrn0nZimXx6Io+whBwpaZJ1rl7JKXb1jDu5pamBOYWzpNvyiqaui2hPyfASig/nSe5QNtMlzz73xlJrsD0EUAAAecJWDbAUmqtM6XBkoZMtS/dkXXcccfVOV4YfOOg7oCaPXu2CamC15YtW+S9994zIVjty+VymbcJ6lG/2ru9Qu/VulcbN26stxj8F198Ycbbv3//Gm8hHDJkiBkrFwIIIBAPgaL7/iylzz0dj67oIwIB7+h+kjXzuQie4NaGBO7znC9/31toaSACLEsvD4NLAoFj+3nk9+emJcFMmSICCCCQPAKWDrB0GXTnlIZChw4dMkGWhku6k0kDoU6dOtVZqcYCLL1Za119+umnsmPHDhNkud1uc2xQC7H36dOn0ZXXmlxa06pt27YNHlvcsGGDrFmzxuzI0h1jesRw1KhRjYZiyfNxY6YIIBBrgZKnHpHiR++PdTe030yBjDPbSOrg5c18mseCAh9kni3Xbiu3NAgBlqWXh8ElicA547xy+VRfksyWaSKAAALOF7B8gNWcJdCi6atWrTLH9kJ3YDWnLZ5BAAEE7CJQ+tKzUnT3HXYZblKO09Olk2R9721xt7P+W/SsvEAHWk2R07e0svIQhQDL0svD4JJI4L9npsoZY1KSaMZMFQEEEHCugCMDrPXr15sC8FqMvXaxducuJTNDAIFkFihb/oYU3H5LMhPYZu5pJ/WR9BP+bZvxWnGg/rRecuLO0VYcWvWYCLAsvTwMLskEbj0rTSYN9iTZrJkuAggg4DwBxwVYJSUlpvh7hw4dTD0rLgQQQMDpAhXr10j+LddJoMjaNYGcvg6RzC/rvCrx9l4bySPcW0tgYck5sqXEujvZCLD4yCJgLYE7z0+Tkb0Isay1KowGAQQQiEzAcQGWHh9ct26deTthWhqFGyP7OHA3AgjYTcB/YL/k33ytVG7eZLehJ/V4vUP6SObsF8Xl9Se1Q0sm/1DKQnl4T1FLmojpswRYMeWlcQQiFtA3E/5pYZr07uCO+FkeQAABBBCwhoDjAixrsDIKBBBAID4C+b/8qZS/tyI+ndFLVAXSZ3eRtBFLotpmMjX2SdY8+WFO3bcKW8WAAMsqK8E4EPhOYGh3j/z67FRpk+GCBQEEEEDAhgIEWDZcNIaMAAIIqEDRvXdK6fP/BMOmAu7WrSV77ufi7rzfpjNI7LAPZU2S2TltEzuIRnonwLLs0jCwJBc4YaCGWJzSSPKPAdNHAAGbChBg2XThGDYCCCS3QOlzT0vRfX9ObgQHzD71+L6SMfV5B8wk/lPwp3aTE3eNjX/HYfZIgBUmFLchkACBs8Z65eppvgT0TJcIIIAAAi0RIMBqiR7PIoAAAgkQKF/5tuT/zw0J6JkuYyGQeXa6+Aa8F4umHd/m90vOkS8tWsidAMvxHz8maHOBH81Ile8dk2LzWTB8BBBAILkECLCSa72ZLQII2FygctOXkn/zdeI/dMDmM2H4QYGUPt0l84zXxZ1p3XpOVl2tx70L5f7d1izkToBl1U8N40LgiIDHLfK7+Wkypi9vJuQzgQACCNhFgADLLivFOBFAIOkFAoUFkvfza6Xyi/VJb+E0gPRTekra2JecNq2Yz2dN1llyRU5VzPtpTgcEWM1R4xkE4ivQp6Nb/nd+qnRqxZsJ4ytPbwgggEDzBAiwmufGUwgggEDcBQpuv0XKlr8R937pMPYCrhSvZJ57SLw9v459Zw7qITfrRDk1p4MlZ0SAZcllYVAI1BGYMChFbpubigwCCCCAgA0ECLBssEgMEQEEECh++B4p+cfjQDhYwDuqr2TNoqB7JEvs93aSE3ePj+SRuN1LgBU3ajpCoMUC5473yqVTKOreYkgaQAABBGIsQIAVY2CaRwABBFoqcPj1l6XwD79uaTM8bwOBjDPbSergZTYYqXWGeEXZubKmsNQ6A/p2JARYllsSBoRAowI/mZ0qs0ZS1J2PCQIIIGBlAQIsK68OY0MAgaQXqNiwTgp+9t/iL7ZmoeqkX6AoA7g7d5Ds770j7vaHo9yyc5v7h3eh3G3BQu4EWM79zDEzZwpk+Fzyv+emybAe1MNy5gozKwQQcIIAAZYTVpE5IICAIwX8hQVS8PNrpYKi7Y5c34YmlTapr6SfyFHCcBd9ffYcuXRrINzb43YfAVbcqOkIgagJHNXFbUKsNhmuqLVJQwgggAAC0RMgwIqeJS0hgAACURUovOM2OfzGq1Ftk8bsIZC1wCXePp/aY7AJHmVB5jiZsa1zgkdRt3sCLMstCQNCICyBqUNT5OY5FHUPC4ubEEAAgTgLEGDFGZzuEEAAgXAEtGC7Fm7nSk4B7+Dekjn7ZXH5qpITIIJZB7zt5ITdEyN4Ij63EmDFx5leEIiFwEUTfXLhRG8smqZNBBBAAIEWCBBgtQCPRxFAAIFYCJS/t0Lyf/nTWDRNmzYSSD+1m6SNZAdeOEv2o/IF8lFBSTi3xu0eAqy4UdMRAjERuP2cNBk3wBOTtmkUAQQQQKB5AgRYzXPjKQQQQCAmAlU7tkneTT8S/97dMWmfRu0j4M7Okqx5m8XT5Rv7DDpBI30m9Ty5c1dxgnqvv1sCLEstB4NBIGKBPh3d8ocFadIui3pYEePxAAIIIBAjAQKsGMHSLAIIINAcgfyfXyvlH77XnEd5xoECqcf1k4yTn3PgzKI7pS+yvicX50S3zZa2RoDVUkGeRyDxAtOHe+XG032JHwgjQAABBBAwAgRYfBAQQAABiwgU3fdnKX3uaYuMhmFYRSBzXqb4Bq60ynAsOY6izLEybVs3S42NAMtSy8FgEGi2wA+np8qZx6Y0+3keRAABBBCIngABVvQsaQkBBBBotkDpq/+Worv+t9nP86BzBTy9ukrm6W+Kp1W5cyfZ0pmltJLxe6a0tJWoPk+AFVVOGkMgYQKpXpfcsSBNhvVwJ2wMdIwAAgggcESAAItPAgIIIJBggcqvN0r+T64Sf1FhgkdC91YVSDu5t6Qf94JVh2eJcd1QeZ68k2edOlgEWJb4WDAIBKIiMLynx4RYPjZiRcWTRhBAAIHmChBgNVeO5xBAAIEoCRT88idS9t5/otQazThSwOWSrPOLxdtjoyOnF41JvZh2nvxuJwFWNCxpAwEE6gqcNdYrV0+jHhafDQQQQCCRAgRYidSnbwQQSHqB0meekqJFf0l6BwCaFvCN6COZs//d9I1Jesem7NPlwq3WOeLDDqwk/SAybUcL3HRGqkwbxjYsRy8yk0MAAUsLEGBZenkYHAIIOFmgcuMGybv+SgkcLnXyNJlbFAXSz+ggaUcvjWKLzmmqOHOMnLKtp2UmRIBlmaVgIAhETaB9tlv+sCBNendwRa1NGkIAAQQQCF+AACt8K+5EAAEEoiqQ//NrpfzD96LaJo05W8DdoZ1knfmBeDoUOXuizZmdJ0PG753WnCdj8gwBVkxYaRSBhAuMH5givzk7NeHjYAAIIIBAMgoQYCXjqjNnBBBIuEDJPx6X4ofvSfg4GID9BHwT+krmxOftN/A4jPiWyvNkmUUKuRNgxWHB6QKBBAlcNNEnF070Jqh3ukUAAQSSV4AAK3nXnpkjgECCBCo+X2veOhioKE/QCOjW7gJZ56aIt+9Hdp9G1Mf/avoC+c2Okqi325wGCbCao8YzCNhDwOUSuev8NNG3E3IhgAACCMRPgAArftb0hAACCBiB/BuvkfJPPkADgWYLeAf2kozTXhF3WlWz23Dig1uyZsvCHGsUWCbAcuInjDkh8J3AMX09cseCNEgQQAABBOIoQIAVR2y6QgABBEqeekSKH70fCARaLJA+s7ukjX6lxe04qYHSzJEydVsfS0yJAMsSy8AgEIipwKVTfHLueI4SxhSZxhFAAIEQAQIsPg4IIIBAnAQq1q6WvOuvEAkE4tQj3ThZwJWRLtnzd4qny3YnTzOyubm8Mn7/qZE9E6O7CbBiBEuzCFhIIDVF5M8XpMtRXd0WGhVDQQABBJwrQIDl3LVlZgggYDGBvOuvlIo1n1hsVAzHzgKpx/aTjGnP2XkKUR/7bf6F8tqhxL+lkQAr6ktLgwhYUmD8QI/85myOElpycRgUAgg4ToAAy3FLyoQQQMCKAiVPPyrFj9xnxaExJpsLZM5tJb6jVth8FtEb/uvpC+R/LFDInQAremtKSwhYXeDqaT45ayxHCa2+TowPAQTsL0CAZf81ZAYIIGBxgcpNX0rejy+XwOFSi4+U4dlRwNO9i2SdsUzcbXirpa7ftuyZcu7W1IQvJQFWwpeAASAQN4FW6S658/w06duRo4RxQ6cjBBBISgECrKRcdiaNAALxFCj41c+k7D/L4tklfSWZQNrUPpJ+/L+TbNb1T7cs42iZvH1Awi0IsBK+BAwAgbgKTB6SIr84M/HheVwnTWcIIIBAnAUIsOIMTncIIJBcAoeXvCSFf/pNck2a2SZEIHNhufh6fZ6Qvq3W6ZTcOXK4KrEvSyDAstqngvEgEHuBH89KldNGp8S+I3pAAAEEklSAACtJF55pI4BA7AX8B/ZL3o8vk6rdu2LfGT0kvYBvWB/JPO0FEVdigxsrLMTvAgvlxYOJLeROgGWFTwJjQCC+Ah2yXXLX+enSra0rvh3TGwIIIJAkAgRYSbLQTBMBBOIvUHT3HVL60rPx75gek1Yg/bROkjb89aSdf3Dib2WcKzdvT2zNOQKspP8YApCkAtOHp8iNp3OUMEmXn2kjgECMBQiwYgxM8wggkJwCZavekYJfXJ+ck2fWCRNwt20jWfM+E0+H3ISNwQod78yaLmfnpCd0KARYCeWncwQSKvCLM9Nk8hBPQsdA5wgggIATBQiwnLiqzAkBBBIrUFUluddeKpVfrE/sOOg9KQV8J/STzJOeS8q5Byddlj5IJu8YnFADAqyE8tM5AgkVGNTVLX+9KF08vJQwoetA5wgg4DwBAiznrSkzQgCBBAuUPPGQFD/+QIJHQffJLJA53ye+fh8kM4HMzDtL8iurEmZAgJUwejpGwBICl07xybnjvZYYC4NAAAEEnCJAgOWUlWQeCCBgCYHKLz+XvB9fLoGKckuMh0Ekp0BKvx6SdcYS+X/27gNKiirt//gz3dM93T0zBMlIGhERBAQUkSAgOQkISEYEBAFFUBEjZl2Ma0BRcfUVc8K0IkbMii4qigETQVEEYSKTw3tuuc3ODDNMh6rqqq5vnfMe/3+54bmf23p2f3vrVoK/2JkAInJbwlR5Zk/sLnInwHLsT4+FI6AJ1AkkyJ2n++TwwziGxU8CAQQQ0EuAAEsvScZBAAEERCTzigul8KN3sUAg5gL+Ic3E1/XlmNcRqwLeC0yUi3bkx2p6IcCKGT0TI2AZgZFdPHLeMK9l6qEQBBBAwO4CBFh230HqRwABywgUvLlWspZfZZl6KMThAl6vpE7ZI4lNfnEkxB+pA2Xs1uSYrZ0AK2b0TIyApQRunOST44/gQndLbQrFIICAbQUIsGy7dRSOAAJWEigryJeMc2dL8c8/WqksanG4gKdLmqQMXeNIhSIy0geVAAAgAElEQVT/kdLn12NitnYCrJjRMzEClhI4Ps0tN072WaomikEAAQTsKkCAZdedo24EELCUQO5jD8r+h+61VE0Ug4ASCIypK0nt3nYkxuiscbK7MDb3gBFgOfInx6IRqFJAvUaoXifkQQABBBCIToAAKzo/eiOAAAJSvGOrZJx7ppTlZKOBgOUE3I0bSsqY9eKq67wPC9zpmiZP7I7NP5cEWJb7R4GCEIiZgLrIXV3ori5250EAAQQQiFyAACtyO3oigAACmkD2bddL/toX0UDAsgJJfVtJoOfzlq3PqMI+TJ4gS7YXGDX8IcclwIoJO5MiYFmBST08MudkLnS37AZRGAII2EKAAMsW20SRCCBgVYGi/3wiGRefa9XyqAuBAwIpU0rF03KTo0R2pw6Q0VtTYrJmAqyYsDMpApYVcLtE7prhl7ZNXJatkcIQQAABqwsQYFl9h6gPAQQsLZBx0UIp2rjB0jVSHAJKwNuupSSPelHEVeYYkBJfK+n927ExWS8BVkzYmRQBSwv0a+eWZadyobulN4niEEDA0gIEWJbeHopDAAErC+S/8rxk//MfVi6R2hCoIBAY0ViSOr3qKJUJ2afJrwXm3/9FgOWonxmLRSBkgWvG+6TXUe6Q29MQAQQQQOB/AgRY/BoQQACBCARKszIl49zZUvLbjgh60wWB2Ai4ateS5NO+k8QGu2NTQAxmvdc9VR7+M8f0mQmwTCdnQgRsIdA1zS03T+YUli02iyIRQMByAgRYltsSCkIAATsI7H9wpeQ+/pAdSqVGBCoIJHU/QgL9n3OMyqfJp8mi7ZzAcsyGs1AEbCBw8SlJMqhjog0qpUQEEEDAWgIEWNbaD6pBAAEbCBT/tEU7fVVWaP5/KbYBDyXaQCB5YkC8R3xog0qjL/Gv1H5yytba0Q8U5gicwAoTjOYIOEig/eFuuWsGp7ActOUsFQEEdBIgwNIJkmEQQMA5Atm3XS/5a190zoJZadwJJLZsKsmjXxdXclHcra3ygkqSmknvnceZvk4CLNPJmRABWwksGuqVUV09tqqZYhFAAIFYCxBgxXoHmB8BBGwlUPz9Zkk/Z5ataqZYBKoS8A9qIb7jnRHETt8/QX7KKzD1h0CAZSo3kyFgO4FW9V1yz0y/JJFh2W7vKBgBBGInQIAVO3tmRgABGwpk33yN5L/2bxtWTskIVBJwuyVlWoZ4mv4U9zQPJk6TVbuyTV0nAZap3EyGgC0F5vb3ysQTSbBsuXkUjQACMREgwIoJO5MigIAdBYo2fykZi+fasXRqRqBKAc+xaZIyfE3c63yeMk7O3lZs6joJsEzlZjIEbCnQqHaC3H2GX+omJ9iyfopGAAEEzBYgwDJbnPkQQMC2Aln/uEIK3lpn2/opHIGqBPyj64mv/ZtxjbMv5SQZse0wU9dIgGUqN5MhYFuBab09MrOP17b1UzgCCCBgpgABlpnazIUAArYVKNq0UTIumG/b+ikcgeoE3A0bSMqY98RVLz9ukUq9TaTX7yeYuj4CLFO5mQwB2wrU8qtTWD5pWtdl2zVQOAIIIGCWAAGWWdLMgwACthbIuu4yKXjnDVuvgeIRqE4g6aRWEuj9fFwDzc6bKN/uNy+kI8CK658Ti0NAV4HxJ3hk/kBOYemKymAIIBCXAgRYcbmtLAoBBPQUKNy4QTIvWqjnkIyFgOUEUqYkiKfl55arS6+CHvFMlXv+yNFruBrHIcCqkYgGCCDwX4FEt2hfJGzdkFNY/CgQQACBQwkQYPH7QAABBGoQyLzqIin8YD1OCMS1QOJRLSRl1MuS4CmNy3VuSjlV5m0zb20EWHH5M2JRCBgmMLKLR84bxiksw4AZGAEE4kKAACsutpFFIICAUQKFn34kmZcuNmp4xkXAUgKBYU0lqfMrlqpJr2IyU3vJ0K319RquxnEIsGokogECCJQTcLtE7pvtl7QGnMLih4EAAghUJ0CAxW8DAQQQOIRA1hVLpOCj9zBCwBECCcnJUmviL+Jq9HvcrbfM01B6/tHDtHURYJlGzUQIxI3A2G4eOXsQp7DiZkNZCAII6C5AgKU7KQMigEC8CBT+Z4NkXszdV/Gyn6wjNIGkbkdIYOBzoTW2WasFBRPli2xzLnInwLLZj4NyEbCAgN8rct8svxx+GKewLLAdlIAAAhYUIMCy4KZQEgIIWEMge/mVkv/mq9YohioQMFEgMD5VktrE38nDJz1T5I4/9psiSYBlCjOTIBB3ApN6eGTOyZzCiruNZUEIIKCLAAGWLowMggAC8SZQ/PMPkn7WtHhbFutBICQBd/MmkjLmDXGlFIXU3i6NvkkdI2duLTOlXAIsU5iZBIG4E6gTSJCVs/zSsFZC3K2NBSGAAALRChBgRStIfwQQiEuBnHtvl7xnH4/LtbEoBEIR8J3cQvwnvhhKU9u0yUrpLkO2NTalXgIsU5iZBIG4FJhxkldOP8kTl2tjUQgggEA0AgRY0ejRFwEE4lKgdN9fkj5nqpRmpsfl+lgUAqEKpM7Il8Sm34Xa3PLtyjx1pecffUypkwDLFGYmQSAuBdTpK3UKS53G4kEAAQQQ+J8AARa/BgQQQKCSQO6Tq2X/AytwQcDxAokdWknqKc/HlcN5hVPkkyzj78EiwIqrnw2LQcB0AXUPlroPiwcBBBBAgACL3wACCCBQtUBpqeybO0VKtv2CEAIIiIh/VAPxHfN63Fg8lzRFbtlJgBU3G8pCEIhTAfUlQvVFQvVlQh4EEEAAgb8FOIHFLwEBBBAoJ5D/2r8l++ZrMEEAgf8KuOsdJinjPhVXvey4MNmSMkrO2Gb8azmcwIqLnwuLQCCmAmcP8srYbpzCiukmMDkCCFhKgADLUttBMQggEGuBjCXzpejLjbEug/kRsJRAUq80CfRZY6maIi0mJ/l4GbT98Ei7h9yPACtkKhoigEA1AmkNXHLfbL+4XRAhgAACCCgBAix+BwgggMB/BQo3fCiZl52HBwIIVCGQPDlRvK0+s71NmTtVev7Z3/B1EGAZTswECDhC4LxhXhnZhVNYjthsFokAAjUKEGDVSEQDBBBwikD29ZdL/vr4uevHKfvGOs0RSGzdXFJGvyIJSSXmTGjgLEuLp8j7Gcbeg0WAZeAGMjQCDhLo2Nwtt0/3OWjFLBUBBBCoXoAAi18HAgggICLFP3wn6QtmYIEAAocQ8A9tJr4uL9ve6MWkybJ8Z66h6yDAMpSXwRFwlMA/JvrkhNZuR62ZxSKAAAJVCRBg8btAAAEERCRn5e2S99zjWCCAwCEEEnw+SZ2yU9yNdtja6afUkTJ9q7H/ZZAAy9Y/EYpHwFICgzokysWjkixVE8UggAACsRAgwIqFOnMigIClBEoz0yV9zhQp3bfXUnVRDAJWFEg6Lk0Cg+19oXtuoIsM2NHCUF4CLEN5GRwBRwmoS9wfmBOQFvWM/4Kqo2BZLAII2E6AAMt2W0bBCCCgt0Demicl557b9B6W8RCIW4GUcXXEc9R6+67P5ZMeu4cYWj8BlqG8DI6A4wSmn+SVM07iMnfHbTwLRgCBCgIEWPwgEEDA8QIZC2dJ0XebHe8AAAKhCribNpKUsW+LK7Uw1C6Wa7eseIq8aeBF7gRYlttyCkLA1gKH103QTmF5E229DIpHAAEEohIgwIqKj84IIGB3gcKP3pXMKy60+zKoHwHTBXz9Woq/xwumz6vXhGv9k+XaX427yJ0AS6+dYhwEEAgKXDgySYZ2IsHiF4EAAs4VIMBy7t6zcgQQEJGsay+VgnffxAIBBCIQSJleJJ5m9jy9+EvKcJm6zbjXcQiwIvhB0QUBBA4pcFyaW26a7EMJAQQQcKwAAZZjt56FI4BA8c8/SPpZ04BAAIEIBTztW0nK6Ocj7B3bbnmBjtJ/xxGGFUGAZRgtAyPgaIFbp/qkc0tjv6LqaGAWjwAClhYgwLL09lAcAggYKZBz/12S9/QjRk7B2AjEvYB/VCPxHbPOdutMSEiU3n+NkOIyY0onwDLGlVERcLrAiM6Jcv7wJKczsH4EEHCoAAGWQzeeZSPgdIHS7CxJnztFSvfsdjoF60cgKoGE2rUldeImcddLj2qcWHS+tnSqrN2XY8jUBFiGsDIoAo4X8HtFu8y9ce0Ex1sAgAACzhMgwHLenrNiBBAQkbyXnpWcO2/CAgEEdBBI6pEmgX5rdBjJ3CHeCEyWK3YYc5E7AZa5e8lsCDhJYHY/r0zpadwdfk6yZK0IIGAvAQIse+0X1SKAgE4CGYvmSNE3m3QajWEQQCBlkk88aR/bCmJH6lCZuNWYV3EIsGz1U6BYBGwlkNbQJQ+c6bdVzRSLAAII6CFAgKWHImMggICtBAo//UgyL11sq5opFgGrCySmNZOUMWslwVdi9VIP1FcQaC/9drQxpF4CLENYGRQBBP4rcO34JOl5VCIeCCCAgKMECLActd0sFgEElEDOHTdK3svPgYEAAjoL+AY3E/9xL+s8qrHDDUg/VXJLSnWfhABLd1IGRACBcgLDOyfKBVzmzm8CAQQcJkCA5bANZ7kIOF2grCBf9p0xnsvbnf5DYP2GCCR4vJI6bY+4G/9iyPhGDLq8bKq8uFf/i9wJsIzYLcZEAIGgQJ1Agjw8LyApPkwQQAAB5wgQYDlnr1kpAgiISME7b0jWdZdhgQACBgl4O6dJ8jD7XOj+TmCSXLIjT3cNAizdSRkQAQQqCVx0SpIM7shrhPwwEEDAOQIEWM7Za1aKAAIikvWPK6TgrXVYIICAgQLJY+uKt+3bBs6g39A7UwfL+K36X4ZMgKXfHjESAghULdDn6ES5cqwxH6LAHAEEELCiAAGWFXeFmhBAwBCB0n17JX3maVK6X//XhQwpmEERsKmAu3FDSRm7Xly1Cy2/giJ/W+nz69G610mApTspAyKAQCWBRLfI/53llyZ1XNgggAACjhAgwHLENrNIBBBQAvlrX5Ts264HAwEETBBI6tNKAr2eN2Gm6KcYnjlW0ov0/XoiAVb0+8IICCBQs8DZg7wytpun5oa0QAABBOJAgAArDjaRJSCAQGgCWVcskYKP3gutMa0QQCBqgdTppZLYbFPU4xg9wG0J0+SZPdm6TkOApSsngyGAQDUCXVu55eYp3OTODwQBBJwhQIDljH1mlQg4XqBk56/a1welrMzxFgAgYJaA5+gWkjz6JUlwWfufu/cDE2XpjnxdWQiwdOVkMAQQOITAfbP9cmQjXiPkR4IAAvEvQIAV/3vMChFAQETynn1ccu69HQsEEDBZIDCiiSR1WmvyrOFN90fqQBm7NTm8TjW0JsDSlZPBEEDgEAJn9PHK9N68RsiPBAEE4l+AACv+95gVIoCAiGRcMF+KNm3EAgEETBZISE2R1ElbxF1/t8kzhz5dka+19PmtQ+gdQmhJgBUCEk0QQEAXgaMau2TlLP2/pqpLcQyCAAII6ChAgKUjJkMhgIA1BYp/+F7SF5xuzeKoCgEHCHi7HyHJ/Z+z9ErHZo+XPwqKdKuRAEs3SgZCAIEQBG6d6pPOLd0htKQJAgggYF8BAiz77h2VI4BAiAK5q1fJ/tWrQmxNMwQQMEIgeWKyeI/4wIihdRlzhWuqPLY7R5ex1CAEWLpRMhACCIQgMK6bRxYM8obQkiYIIICAfQUIsOy7d1SOAAIhCmQsnCVF320OsTXNEEDACIHElodL8ph14goUGzF81GN+nDxBzt9eEPU4wQEIsHSjZCAEEAhB4PC6CbJ6fiCEljRBAAEE7CtAgGXfvaNyBBAIQaD4x+8lfT6vD4ZARRMEDBfwD2ohvuNfNHyeSCbYnXKyjN5WK5KuVfYhwNKNkoEQQCBEgZun+KRrK14jDJGLZgggYEMBAiwbbholI4BA6AK5jz0k+x9aGXoHWiKAgHECLpfUmpEt7sY/GDdHhCMXJ7WUk3Z2jrD3wd0IsHSjZCAEEAhRYEJ3j5w1gNcIQ+SiGQII2FCAAMuGm0bJCCAQukDG4jlStHlT6B1oiQAChgp4OrWSlBHPGzpHpINPyjlNtucXRtq9Qj8CLF0YGQQBBMIQOKKhS1adydcIwyCjKQII2EyAAMtmG0a5CCAQukDxzz9K+llTQ+9ASwQQMEUgcGp9STr6DVPmCmeS+xKnyf/tyg6nS7VtCbB0YWQQBBAIU+CO6X7p0NwVZi+aI4AAAvYQIMCyxz5RJQIIRCCQ++Rq2f/Aigh60gUBBIwUcNWvJ6njPhDXYflGThP22P9JHi8LtxeF3a+qDgRYujAyCAIIhCkwrZdHZvblNcIw2WiOAAI2ESDAsslGUSYCCIQvkLFkvhR9uTH8jvRAAAHDBZJOSpNA7zWGzxPOBHtT+8nIrbXD6VJtWwIsXRgZBAEEwhQ4uqlL7j6D1wjDZKM5AgjYRIAAyyYbRZkIIBCeQMn2rbJv9sTwOtEaAQRMFUiZ6hJPC+uEzKVJh0uvncfrYkCApQsjgyCAQAQC98z0S9smvEYYAR1dEEDA4gIEWBbfIMpDAIHIBPKefVxy7r09ss70QgABUwQ8bZpL8qkvS4K7zJT5QplkRu4E+SG3IJSmh2xDgBU1IQMggECEArP7eWVKT0+EvemGAAIIWFeAAMu6e0NlCCAQhUDGRQulaOOGKEagKwIImCEQGN5Uko59xYypQprjocSpcv+unJDaHqoRAVbUhAyAAAIRCnRq4ZJ/TuM1wgj56IYAAhYWIMCy8OZQGgIIRCZQ8tsO2XfG+Mg60wsBBEwVSAgEJHXqNnHX32nqvNVN9kXKOFmwrTjqWgiwoiZkAAQQiELggTl+SWvAa4RRENIVAQQsKECAZcFNoSQEEIhOIO/5pyTn7lujG4TeCCBgmoD3+DRJHmSNC93TU3rL8G31ol47AVbUhAyAAAJRCMwf4JXx3XmNMApCuiKAgAUFCLAsuCmUhAAC0QlkXX2xFLz/dnSD0BsBBEwVSJ6QKt7W75k6Z1WTlXobS6/fu0ddBwFW1IQMgAACUQh0O8Ityyf5ohiBrggggID1BAiwrLcnVIQAAtEIlJXK3gnDpTR9XzSj0BcBBEwWSGzWRJLHviGu5CKTZz54url5E+Xr/flR1UGAFRUfnRFAQAeBJ88JSINaCTqMxBAIIICANQQIsKyxD1SBAAI6CRR+/plkLj1bp9EYBgEEzBTwD2wlvm7PmzlllXM96pkqd/8R3UXuBFgx30YKQMDxApePSZKT2yc63gEABBCIHwECrPjZS1aCAAIikvvIA7L/4fuxQAABmwqkzMgXT9PvYlr91ymnytxtpVHVQIAVFR+dEUBAB4FTj/fIOYO9OozEEAgggIA1BAiwrLEPVIEAAjoJZF60UAo3btBpNIZBAAGzBRKPaSWpo2J7CiszpYcM3dYwqqUTYEXFR2cEENBBoE1jl9w7y6/DSAyBAAIIWEOAAMsa+0AVCCCgh0BRkfw1pr+UFRToMRpjIIBAjAQCYxpKUrvXYjS7SFlifem5q1dU8xNgRcVHZwQQ0EngsbP90ri2S6fRGAYBBBCIrQABVmz9mR0BBHQUKPzsY8m8ZJGOIzIUAgjEQsBVt66kTPhM3Idlx2J6bc5zCibJxuy8iOcnwIqYjo4IIKCjwNKRXhnSyaPjiAyFAAIIxE6AACt29syMAAI6C+xftUJyn1qt86gMhwACsRBI6pUmgT5rYjG1NufT3inyz9/3Rzw/AVbEdHREAAEdBYZ3TpQLhifpOCJDIYAAArETIMCKnT0zI4CAzgLp58yS4u836zwqwyGAQKwEUqZ4xdMyNnfafZcyWmZti3zlBFiR29ETAQT0E2hZ3yUPzuUeLP1EGQkBBGIpQIAVS33mRgAB3QTK8vLkr1P66jYeAyGAQOwFPK2bScrYV0QSo/siYCQryU4+QQZvbxJJV60PAVbEdHREAAGdBbgHS2dQhkMAgZgJEGDFjJ6JEUBAT4HCj9+XzGUX6DkkYyGAgAUE/MOaia/zy6ZXUpZYW3ru6hfxvARYEdPREQEEdBbgHiydQRkOAQRiJkCAFTN6JkYAAT0F9q+8XXKfe1zPIRkLAQQsIJCQ5JPU6b+Lu8F206u5oHCKfJQV2T1YBFimbxcTIoBANQJDOiXK0pHcg8UPBAEE7C9AgGX/PWQFCCAgIunzT5fiH7/HAgEE4lAgqesREhjynOkrW5M0RW7eSYBlOjwTIoCArgKN6yTIYwsCuo7JYAgggEAsBAiwYqHOnAggoK9AcZHsGdpL3zEZDQEELCWQMqGOeFqvN7WmLSmnyBnbXBHNyQmsiNjohAACBglwD5ZBsAyLAAKmChBgmcrNZAggYIRA0VdfSMb5ZxkxNGMigIBFBNyNG0rK+PXiSi00raL9KcfLwG2HRzQfAVZEbHRCAAGDBLgHyyBYhkUAAVMFCLBM5WYyBBAwQiD3ydWy/4EVRgzNmAggYCEBf/808XVfY1pFCe4UOfHPARHNR4AVERudEEDAIIERnT1y/nCvQaMzLAIIIGCOAAGWOc7MggACBgpkXnmhFH74roEzMDQCCFhFIGVGsXiafm1aOZeWTJX16Tlhz0eAFTYZHRBAwECB1g1dcv+ZfgNnYGgEEEDAeAECLOONmQEBBAwW2DthmJTu22vwLAyPAAJWEPC0aykpY14wrZSXkybLDTtzw56PACtsMjoggIDBAuuWBsSTmGDwLAyPAAIIGCdAgGWcLSMjgIAJAiW7/pB900abMBNTIICAVQT8oxqJ75h1ppTzc+oImbY1Mey5CLDCJqMDAggYLHDHdL90aB7ZhykMLo3hEUAAgZAECLBCYqIRAghYVaBg/euSdf3lVi2PuhBAwAABV63akjL5K3Efts+A0SsOmRfoLP13tAx7HgKssMnogAACBgvMH+CV8d09Bs/C8AgggIBxAgRYxtkyMgIImCCQc89tkrfmSRNmYgoEELCSQFLPIyTQ9znjS3IlSY/dQ8OehwArbDI6IICAwQL92rll2ak+g2dheAQQQMA4AQIs42wZGQEETBDIWDhLir7bbMJMTIEAAlYTSJ7sE2+rjw0v68qSqfJ6mBe5E2AZvi1MgAACYQo0qeOSRxdwkXuYbDRHAAELCRBgWWgzKAUBBMIUKCuTPYO6h9mJ5gggEC8Cia0Ol5Rxr0qCt8TQJa3zT5arfw3vIncCLEO3hMERQCBCgTWLA1I7wEXuEfLRDQEEYixAgBXjDWB6BBCIXKD4268l/dzZkQ9ATwQQsL2Af0gL8XV90dB1bEsZJpO3ecOagwArLC4aI4CASQI3TPBJ9yPdJs3GNAgggIC+AgRY+noyGgIImCiQ99wTkrPynybOyFQIIGA1gYREj6Se8Ze4G/xiWGn5gY5y8o4jwhqfACssLhojgIBJAjNO8srpJ3GRu0ncTIMAAjoLEGDpDMpwCCBgnkD2jVdJ/htrzZuQmRBAwJICSV3SJDB0jYG1ueSkvaOkuKws5DkIsEKmoiECCJgo0L21W26YyEXuJpIzFQII6ChAgKUjJkMhgIC5AulnTZXin380d1JmQwABSwokn1ZPvEe+aVht15dNlX/vzQl5fAKskKloiAACJgrU9ifImvMCJs7IVAgggIB+AgRY+lkyEgIImCygXeAexokIk8tjOgQQMFHA1ai+pI5/V1y1Cg2Z9U3/ZFkWxkXuBFiGbAODIoCADgKPLQhI4zpc5K4DJUMggIDJAgRYJoMzHQII6CNQvPUnSZ8zRZ/BGAUBBOJCwNc3Tfw9jXmVcEfqEJm4NfTXbgiw4uInxSIQiEuBZWOSpF/7xLhcG4tCAIH4FiDAiu/9ZXUIxK1A/lvrJPsfV8Tt+lgYAghEJpB8uoj38C8i63yIXoX+dtL316NCHpcAK2QqGiKAgMkCE0/0yNz+4X1Z1eQSmQ4BBBCoUoAAix8GAgjYUmD/Aysk98nVtqydohFAwDgBT9uWknLqCyIGvB0zKONUySkuDal4AqyQmGiEAAIxEOjRxi3XnRb6idIYlMiUCCCAAAEWvwEEEIgfgcxLF0vhpx/Fz4JYCQII6CbgP6Wp+Dq8ott4wYFulmmy5q/skMYlwAqJiUYIIBADgcMPc8nqef4YzMyUCCCAQHQCnMCKzo/eCCAQI4G9k0ZI6V97YjQ70yKAgJUFXKkpkjr5B3HV+1PXMt8NTJSLd+SHNCYBVkhMNEIAgRgJvHFJsrgMOKkao+UwLQIIOESAAMshG80yEYgngdKsTNk7dlA8LYm1IICAzgLeE1tL8snP6jrqzpRBMn5baJ+fJ8DSlZ7BEEBAZ4EH5vglrYFL51EZDgEEEDBWgADLWF9GRwABAwSKvtwoGUvmGzAyQyKAQDwJJE9OFm+rD3RbUqG/jfT9tX1I4xFghcREIwQQiJHAlWOTpM/RfIkwRvxMa5LAF198IbNmzZLdu3fLqlWrZPjw4SbNfOhp0tPT5ZxzztHquvfee6V169aWqMsORRBg2WGXqBEBBCoI5K15UnLuuQ0VBBBA4JAC7hZNJHXs65LgL9ZNamTmONlbVPN4BFi6kTMQAggYIDCzr1em9fIYMDJDImANgbKyMi20uvrqq7WCJkyYINdff70EAqGdpDZyFQRYkesSYEVuR08EEIiRQPYt10n+updiNDvTIoCAnQT8g1uJ77jndSv5joSp8uSenBrHI8CqkYgGCCAQQ4GBHRLlklFJMayAqREwVuDPP/+URYsWicvlklq1asmGDRvkwQcflC5duhg7cQijE2CFgFRNEwKsyO3oiQACMRJIXzhLir/bHKPZmRYBBGwlkJAgtWbmiLvRD7qU/WFggizZUVDjWARYNRLRAAEEYijQprFL7p3FlwhjuAVMbbDA2rVrZc6cObJ06VI58sgjZe7cuTJ79my5/PLLxev1Gjz7oYcnwIqcnwArcjt6IoBAjAT2jhsspZkZMZqdaRFAwG4C3mPTJHn4Gl3K/jN1gIzZmlLjWARYNRLRAAEEYiiQ5BFZe2FyDCtgagSME8jNzZXLLjnaOG4AACAASURBVLtMVIj16KOPSpMmTeTss8+WzMxMue+++6Rt27YHTZ6fny9XXnml1v6FF17QTm6pE1vvvPOOFBcXS+/eveXMM8+UE088URISKn7Cs7S0VNR9Wy+++KLW/ueff5aUlBTp3LmzjBgxQsaPH1/h1cXKAZZqq06LqeeOO+6QRo0aHVTfb7/9pq2hQYMGcuutt0rt2rW1uj744AN55JFHtL/m5ORIjx49ZNSoUQfNGRwwWOsTTzwh77//vqhxa+pj3E6FPzIBVvhm9EAAgRgKlO3Pkb9G949hBUyNAAJ2FEge10C8R70edenFviPkpN861jgOAVaNRDRAAIEYCzxxTkAa1qr4X8RjXBLTI6CLwFdffSUzZsyQ4447Tgt7VEB02223ye23366FVOpkVuUQqnyANW7cOHnttde0QKj8o8a58847ZciQIQf+tgqR1F1bauzK7YONVC3q5Ffw/q3KAVarVq20+h544AH517/+pYVllZ/XX39dZs6ceaD+kpISLYy74YYbqjRTIdZ1110n9erVC7nWvn37aveEpaWl6bIPRgxCgGWEKmMigIBhAsU/fi/p8083bHwGRgCB+BRw1T9MUk/7SFx18qJe4Ljs8fJ7QdEhxyHAipqZARBAwGCBGyf75Pg0t8GzMDwC5gqUv7x9+fLlMn36dK2Azz77TKZNm6bdgVXVKafyAZYKqlTIdcYZZ0j9+vVF3aelgrDHHntMO1F1yy23aPdqqUedfFKvJrZp00a7MP7YY4+VxMREUafAXn31VbnpppskIyOjQjBV1SuEwS8mjh49Wjs95vH87yMLRUVFWrCkTngF7/HasmWLnHXWWVo4d80112invVQot23bNi3keuutt+Suu+6SsWPHHtgA1T/4SqX6a8+ePbVa9+zZI6tXr9aCuH79+mk1qxNeVnwIsKy4K9SEAALVChS8+5ZkXXsJQggggEDYAkl9jpBAr+fC7le5wz2uafLI7mwCrKglGQABBGIpcPYgr4ztxpcIY7kHzK2/QPDy9l27dlV4XVC9PnjBBRdooZIKaoYPH15h8vIBVlV3ZanXAufNm6cFPitXrhR1akqdgrr55pu1oKiqMQsLC7VTUOpUVfkwqaoAS53euvTSS+WXX36Re+65R1q0aHGgvqpeH3zppZdk/vz5cv7552v/V/5E2XvvvSeTJ0/WQrhgGBZc//bt27XxVeBW/lEnyVRIpwKy6k6B6b9b4Y9IgBW+GT0QQCCGArlPPiz7H7g7hhUwNQII2FkgdbpLEpttjGoJnySfJudtLyTAikqRzgggEGuBU7omyuKhfIkw1vvA/PoKBC9vryqEUndFXXzxxTJhwgTtRFPwlT5VQfkASwVU6hW88k+kF6+rVwtVyKVOfam7sNRT3VjqXqolS5YcdHIq+PrgVVddpYVS6vn888+1kKpOnTpy7rnnyqBBg7T7sSq/GhlcQ/C1yqpOeAXbfPLJJ6Jen6wqFNN3lyIfjQArcjt6IoBADASyb7te8te+GIOZmRIBBOJBwNOmhaSMfUnEVRbxcnannCyjt/396kB1D68QRsxLRwQQMEng2JZuuW2qz6TZmAYB4wWCl7c//fTT8tBDD8ngwYMrTBp87U6dRgq+ihdsUPkS927dulXoG0qAtX//ftm7d6/s2LFDfvjhB9mwYYP2iqF6hfDCCy+UxYsXa2NWN5bqt2DBAu10VDBgK//64MMPPyydOnXSxlBrVae71N8LPq1bt5aRI0dq4Zv68qI6LRZ8gie2QtkF9aqleh3S57Pevx8IsELZQdoggIBlBDKWzJeiL6M7PWGZxVAIAgjERMA/spn4Or4c8dwlSS2k984uh+xPgBUxLx0RQMAkgcPrJsjq+QGTZmMaBIwXCJ4y2r17d42TqTBJnTRyu/++By7SAEt91e/DDz+Uf/7zn1pgVd0TSoAVfOXw7bff1l5JbNeunfaVQPX1QfVlwvJ3bwVDrGeffVYLsb7//vsKU6s7sa699lrp2rWr9vfXrFkjCxcurNFFNSDAComJRggggEDNAnunjJLS3btqbkgLBBBAoBqBhIBfUqdtF3e9nREbTcmZIFvzC6rtT4AVMS0dEUDAJAGfR+SVC5NNmo1pEDBWoPzl7aHMpC5zL3/XVCQBlprzhRde0F5LVHdYdejQQfvyobq/qm3bttK+fXt59NFHtS8MhhJgqbqDl8Kr+7rU64JvvPGG9vXB8q8PVl6fur9K3Z317rvvyptvvqmNoR61RnX3lvqqYDDAKl9HKE5Wa8MJLKvtCPUggED1AsXFsmdoT4QQQACBqAW8JxwhyQMiv9D9gcSp8q9dFT+vXb4oAqyot4gBEEDABIGXLkiWZK7BMkGaKYwWCF7erl4TrPx6YPm5g+3ef/997USTukdKPZEEWPv27dPun/rxxx+1kEp91a/8HVTB1//UaapQA6zgmOr1vX/84x9y9913a6FU8ERWKI47d+6UZcuWyWuvvaZdOK9eKQzemTVkyBC54YYbtK8X2vEhwLLjrlEzAg4VKNmxTfbNmuDQ1bNsBBDQWyB5Um3xpr0T0bAbk8fLOduLqu1LgBURK50QQMBkgQfn+qVlfZfJszIdAvoLBC9vr+qC9vKzlT+pNWzYMO3Le7Vr144owAp+mbBhw4ayYsUKqVu3boWFqWBL3Wn17bffhhxgBetTwdPy5cu14Kpp06YHhU7qZJX68/IhXHByNYYK1NT/BQOsYHD3xRdfyP333y99+/atUKvq8/jjj8vSpUvlyiuv1E5/VXchvP67F/qIBFihW9ESAQRiLFC44UPJvOy8GFfB9AggEC8C7sMbS8r4N8QVKA57SXtT+8jIrRX/g2r5QQiwwialAwIIxEDg5sk+6Zr29x1APAjYVaD85e0q8Bk+fPghlxK8zP2PP/6Qf/3rX9K7d++IAqzyodAVV1whp556qvZlQ1XPq6++qn15UIVc6gn1BJZq+91332kBknr179NPP5XLL79cpk+fXmFNKoiaNWuWpKamaqetTjrpJO3SdXXqa/369drfq1Wrltx7772iLndXAZV6jVCdGGvWrJkWVKkAT9WrLrVXl7yrQEyFZcE+Vvw9EGBZcVeoCQEEqhTIe/4pybn7VnQQQAAB3QR8g1qJ//jnwx6vxNtUev9e8QtFBFhhM9IBAQRiLLB0pFeGdPLEuAqmRyA6gWDgo4IZFRqpC88P9ZSUlGink26//XaZPXu2FhCpy9jVySN1Z5W61yqUrxBWvgOr8pwzZszQviioxleB1GWXXSYej6farxAG+5cP5FSIVdXrg+req/vuu087mVXVo14RVIHUmDFjDpykUq9Jqnu/1Kmzqh7lpwxUsGXF01eqZgKs6P5ZoTcCCJgokHPfHZL3zGMmzshUCCDgBIFaMwvF3fibsJc6M3eCfJ9b9UXunMAKm5MOCCAQA4HZ/bwypScBVgzomVIngfKvBIbz6lvwBJN6fVAFQS1btgw7wFJLCH6FUI3x2WefaatSJ7rUl/x69eolu3bt0l4jVIFSMFxLT0+Xc845R9TXEqs77RTKK5Fq7k8++URWr14taj3qi4UqhBo8eLB2t5f6imHlIEr1UW2feOIJUfeAqT7qhNaAAQO0E13NmzfXaWeMGYYAyxhXRkUAAQMEsm5YJgVvv2bAyAyJAAJOFvB2PEKSR4Z/ofvDiVPl3moucifAcvIvirUjYB+BMcd7ZOFgr30KplIEHCKgAqYlS5ZUeceVQwiqXCYBlpN3n7UjYDOBjCXzpejLjTarmnIRQMAOAv5TG4nv6HVhlbopZazM21ZSZR8CrLAoaYwAAjES6N3WLVeP88VodqZFAIGqBIKvEKpL4NUrfy1atADqvwIEWPwUEEDANgL7Zk6Qkl+32aZeCkUAAfsIuOrWkdRJG8VVJyvkotNTesnwbfUJsEIWoyECCFhNoF1Tl6w4w2+1sqgHAccJqHu51KP++txzz8lVV10lZ555ppx//vnidvOhheAPggDLcf9osGAE7Cvw1+j+UrY/x74LoHIEELC0QFLv1hI46dmQayz1NJRef/QgwApZjIYIIGA1gYa1XPLEOQRYVtsX6nGewLZt22T+/Pny1VdfaYvv0qWL3HXXXdqXCHn+J0CAxa8BAQRsIVBWkC9/jehji1opEgEE7CuQOt0ric02hLyAefmTZFNO3kHteYUwZEIaIoBAFAIt/b9Ji6RfJTkxV/YV1ZWfc9Nkb1HdkEdMSBB585LkkNvTEAEEjBHIzMyUSy+9VPsCovoK4HnnnSfHHHOMMZPZeFQCLBtvHqUj4CSBkt9/k32nj3XSklkrAgjEQCCxdXNJGftvSUgsDWn2x71T5a7fDz4ZSoAVEh+NEEAgCoFutb+QtoEfDxrhg4wesi0v9C+JPbMoIIclJ0RRCV0RQAABcwQIsMxxZhYEEIhSoGjzl5KxeG6Uo9AdAQQQqFnAP6KF+Dq9WHNDEdmccqrM2XZw2EWAFRIfjRBAIEKBxt4/ZWC9d6vsnVcakOf+HBnyyCtn+uSoJtyxEzIYDRFAIGYCBFgxo2diBBAIR6Dg3bck69pLwulCWwQQQCAyAa9Xas34U9z1a/5oRFZKDxmyreFB8xBgRUZPLwQQCE3guFqbpF3ylmob79ixQ/bv3x/aYCa2atasmYmzMRUC1hT47bffrFlYuapq1aoll19+ueXqJMCy3JZQEAIIVCWQ9/xTknP3reAggAACpggkdWstgYEhXOjuqSc9/uhNgGXKrjAJAggEBU6s/ZkcGdhaLYj6L8jZ2dmAIYAAAhEJEGBFxEYnBBBA4G+B/Q/cLblPPgwHAgggYJpA8sS64j3i7RrnW1Q4WT7Nyq3QjhNYNbLRAAEEohBoE/hZutfeWO0I6/44QXKLvSHNMPFEj/RrnxhSWxohgIBzBKx4YpITWM75/bFSBGwtkH3T1ZL/+iu2XgPFI4CAvQTcTRpJyvi3xJVSdMjCn/FOldsqXeROgGWvvaZaBGwnUFYmpzR8TWonZh1U+g/7W8unWceFvKQz+nhlem9PyO1piAACCMRKgAArVvLMiwACYQlkXrxQCv8T+qftwxqcxggggEA1Ar6BR4i/23OH9PkudbTMqvQmDwEWPykEEDBaINWdI8fV+lKa+X7Xpiopc8uW/a3l8+zOYU097gSPLBgY2mmtsAamMQIIIKCzAAGWzqAMhwACxghknH2GFG351pjBGRUBBBA4hEDqGSWS2OSraltkJ3eTwdubVvhzAix+UgggYJaAz1UgAXeepBfVljJJCHvaIZ08snQkAVbYcHRAAAHTBQiwTCdnQgQQiERg3xnjpeS3HZF0pQ8CCCAQlUDiMa0kddTz1Y5RllhLeu46mQArKmU6I4BArAR6tHHLdaf5YjU98yJgC4Hdu3fLG2+8IW63W0aMGCGpqakH6t6wYYN8+21o/0P74YcfLoMHDw5pzZmZmfLZZ5/Jrl27pKioSBISEsTn80mbNm2kU6dO4vEc/OqvqmPTpk2Sn5+v/flRRx0lXbp0qbLtzz//LB988IEcffTR0r1795BqinUjAqxY7wDzI4BASAJ7Txsqpen7QmpLIwQQQEBvgcCYJpLUbm21w15YNEU+yPzfJ+s5gaX3DjAeAggYJdChmUvuON1v1PCMi4DtBVQY9Prrr8vevXvF7/dHFWAdccQR0rdv3xpNtm3bpoVLKriq6qlXr54WhKlAK/j88MMP8vHHH4sKydQcP/74oxaAqcvY+/Xrp4VvwaegoEDWrVsnhYWFMmzYMElJSamxJis0IMCywi5QAwII1Cjw14iTpKygoMZ2NEAAAQSMEHDVqiWpU78WV52qg/QXkqbIjTsJsIywZ0wEEDBWoGV9lzw4lwDLWGVGt7PAp59+qp2wKisrqzLAqmltwf6HHXbYQaFTVX1zcnLk1VdfFfXXhg0byoknnigqsFJh1vfffy9ffvmlFBcXS1pamhZMqUf9mQqkMjIypH///lqIFQypsrOzZdCgQdKoUaMD03399deyceNGOe6446Rjx441LcEyf06AZZmtoBAEEKhWoLhI9gztBRACCCAQUwFvz9aS3PfZKmv4MeUUOX2b68CfcQIrplvF5AggEIbAYckJ8syiQBg9aIqAcwSCr9mp8Eo96sRT5VcID6URPBWVmJiohUgqkKrp+eabb7STU3Xq1JGhQ4dWOGWl+qowTf25qmX48OHa64z79u3TAiyXy1WhPnVybOfOndKrVy/tdUL1BAMyr9erjZ+UlFRTSZb5cwIsy2wFhSCAQHUCpRnpsnf8EIAQQACBmAukTPOLp/lHB9WxP7mrDNzenAAr5jtEAQggEK6AJzFB1i0lwArXjfbxL5Cenq7de5WXlyfq1T/1Wp+6VyrUACsYFO3fv1+OPfZY7S6qUJ7169drc7Vv377Ku6nU3Vhr167VTmEFT1upkOrtt98+qL5ggFV+LHXyavPmzdK7d29p3bp1KCVZpg0BlmW2gkIQQKA6gZKdv8q+GeMAQgABBGIukJjWTFLGvSIJntKKtbgD0uPPQQRYMd8hCkAAgUgEXrkwID5P+F8wjGQu+iBgB4GSkhJ55513ZMeOHdql6ep1vaoCokOtJXi5u3p1UM+TTsEAq7S09MCpruDfUxe9lw/YKp/AUq8Yvvbaa1KrVi3tdcby92LZYV8IsOywS9SIgMMFin/8XtLnn+5wBZaPAAJWEQgMaylJnV84qJzLSqbI2+l/34PFK4RW2S3qQACBUASeOMcvDWv97zXoUPrQBoF4Fvjiiy+0r/kF761SF7iHE2Cp9io8Upekq9f3jjzySN24fvrpJ/nwww8PvGKoXgGs6r6rqv6euhh+69atB05u6VaUSQMRYJkEzTQIIBC5QNGX/5GMJQsiH4CeCCCAgJ4CbrfUmpku7gY/Vxj1377Jcv1vuQRYelozFgIImCKw6ky/HNGQAMsUbCaxvMBvv/2mnb5Sj3pFr2nTpto9UuEEWCpgUvdf1a9fXzt9pV491ONRJ8NUMPbnn38edAF7TV8hVKGaeiVSXeZ+8skn2+70lfIjwNLjV8QYCCBgqEDBh+9K1pUXGjoHgyOAAALhCHi7tpbkIRUvdP85dYRM25pIgBUOJG0RQMASArdO9Unnlm5L1EIRCMRSID8/XwuI1P1X3bp10+6hUk84AZb66p/6iqC6O0vv01fBLxo2b95c+wJh5VcAf/zxR/n8888lNzdXC83atm0rXbt21dag7tZSwVfwMnl1Gbw6ZabWXL6tlV8rJMCK5T8dzI0AAiEJFLyxVrJuvCqktjRCAAEEzBJImVBfPK3fODBdXuBY6b+jFQGWWRvAPAggoJvAzVN80rUVAZZuoAxkWwF18kq9YteiRYsKAVE4AVbwK4Lq64DqK4F+v18Xj6+++krUq41169bV7q9SXyEM9dm+fbu8++672mX06vL2r7/+WtRl7urVxu7du2unxf7zn/9Iq1atpG/fvqEOa3o7AizTyZkQAQTCFch74WnJWXFLuN1ojwACCBgq4G7UQFJOe0dcqYV/z5PgkR57hhNgGarO4AggYITAPyb65ITWBFhG2DKmfQS+++47USecVOA0ZMgQqV279oHiQw2w1Ct+6jW9P/74Q4466ijtBJYeT/DLgaqmAQMGiArHQn2Kioq0U2Xqq4hqXSr4Cp4QU683qnu+1Gkx9WVDdRoreEIr1PHNbEeAZaY2cyGAQEQCuY8+KPv/796I+tIJAQQQMFLA17+1+Lv/71XCq0unyrp9OVzibiQ6YyOAgO4C153mkx5tCLB0h2VAWwkEv9gXStGJiYlVXoSelZWlBUHq8nZ1kqlly5ahDFdtGxU+ffTRR9qpsHr16mnhVSAQCGvM77//XtQXETt16iRdunTRwrW33npL1OXv6oRYcnKyNp76OqH6MxW6qS8vWvEhwLLirlATAghUEMhdvUr2r16FCgIIIGBJgZQZIp6mX/z9H/78k+WqX3MJsCy5UxSFAALVCVw1LklOavv3HX48CDhVQI8A65dffpH3339fC5nKh0ORmP7111/aa3/qTi1151WfPn3Cvgxe3YW1bt06bXp12krVFTxNVqtWLe3vqSBLPcH1qwBLnR6z4kOAZcVdoSYEECDA4jeAAAK2EfC0ayUpY57X6t2eMlQmbUsiwLLN7lEoAggogWWnJkm/dgRY/BoQqE4g1FcIP/vsM9m8ebP25UL1ul6kjwrC1Mkr9UriMccco13E7nKF/6VQdWeWujtL3XN19NFHa+UET2CpVyXL39HFCaxId4t+CCCAQDkBTmDxc0AAAasLBEYfLknt/y0FyR2k3/bWBFhW3zDqQwCBCgKXjEqSgR0IsPhZIBBtgBU8xaS+XqhCo0ie3bt3a/doqdcH1TgnnHBCJMNod16pu67UqSt16bv60qB61D1X1d2BpV59VMGbuhfLig8nsKy4K9SEAAIVBAiw+EEggIDVBRJSUiR12g/iPmy39Ns7WpJ+/D+rl0x9CCCAwAGBi05JksEdCbD4SSAQTYBVUFCgva63b98+7R6pml7DU1/++/DDD7VL40eMGKFdzF7+EvhQduNQ86h7r7Zs2VLlXVzBC+tbt25d4SuE7dq1izgwC6XeaNsQYEUrSH8EEDBcgADLcGImQAABHQS8PY6U5H7PyHKZJus3rNBhRIZAAAEEzBFYMiJJhh1LgGWONrPYUSCUVwiDAVZmZmZIF7hXFWCp+67UJfDq7qpQnuoCrL1792p3WtWtW1f7qqDbffBHGr799lvZtGmTdiLL6/Vqrxh27ty5yrah1GJGGwIsM5SZAwEEohIgwIqKj84IIGCiQMqUVHnv6KZy0zt8OdVEdqZCAIEoBRYP9copXf9+vYgHAQTME1DB2Mcff6y9tqdOYPEcWoAAi18IAghYXoAAy/JbRIEIIPBfgcSWzSRzRoHM/uBpTBBAAAHbCCwckiRjjuMElm02jELjRkBd+P7TTz/JsGHDDnwNMG4WZ8BCCLAMQGVIBBDQV4AAS19PRkMAAWMFEgY2kYmljxs7CaMjgAACOgrMH+iV8SdwAktHUoZCoEYB9Zqguqy9fv362p1ZPDULEGDVbEQLBBCIsQABVow3gOkRQCBsgXP6Pyl/SaOw+9EBAQQQiIXA3P5emXgiAVYs7JnTuQLq9cGvv/5a+vXrJz6fz7kQYaycACsMLJoigEBsBAiwYuPOrAggELnA/w26U9aVdIx8AHoigAACJgrM7ueVKT0JsEwkZyoEEIhAgAArAjS6IICAuQIEWOZ6MxsCCEQv8OnAJXJb6YjoB2IEBBBAwASBM/p4ZXpvAiwTqJkCAQSiECDAigKPrgggYI4AAZY5zsyCAAL6CfzRc7yc5ztbvwEZCQEEEDBQgBNYBuIyNAII6CZAgKUbJQMhgIBRAgRYRskyLgIIGCVQ0O54mdHkZqOGZ1wEEEBAV4EFA70yjkvcdTVlMAQQ0F+AAEt/U0ZEAAGdBXKfWi37V63QeVSGQwABBIwTSDisgUzs/LRxEzAyAgggoKPAecOSZGSXRB1HZCgEEEBAfwECLP1NGREBBHQWyHvhaclZcYvOozIcAgggYKzAtYMek29Kmho7CaMjgAACOggsHemVIZ24A0sHSoZAAAEDBQiwDMRlaAQQ0Ecgf91Lkn3LdfoMxigIIICASQIvDb5eHi/uadJsTIMAAghELrDs1CTp144TWJEL0hMBBMwQIMAyQ5k5EEAgKoGC9a9L1vWXRzUGnRFAAAGzBb7tP0+ukYlmT8t8CCCAQNgC153mkx5t3GH3owMCCCBgpgABlpnazIUAAhEJFH78nmQuWxJRXzohgAACsRLI6DZM5qUujdX0zIsAAgiELHDzZJ90TSPAChmMhgggEBMBAqyYsDMpAgiEI1C4cYNkXrQwnC60RQABBGIuUJJ2tExNWxnzOigAAQQQqEngjtP90qGZq6Zm/DkCCCAQUwECrJjyMzkCCIQiULR5k2QsnhNKU9oggAAClhFISPLJ6SeukQK33zI1UQgCCCBQlcDKmT45qgknsPh1IICAtQUIsKy9P1SHAAIiUvzTFkmfNx0LBBBAwHYCdw++T94vPsp2dVMwAgg4S+DBuX5pWZ8TWM7adVaLgP0ECLDst2dUjIDjBEp+3S77Zp7muHWzYAQQsL/AOwMvk3tLB9p/IawAAQTiWuCxBQFpXCchrtfI4hBAwP4CBFj230NWgEDcC5Tu+VP2Tj4l7tfJAhFAIP4EtveZJhclzo6/hbEiBBCIK4FnFgXksGQCrLjaVBaDQBwKEGDF4aayJATiTaA0M0P2jhscb8tiPQgg4ACB3E69ZVb9ax2wUpaIAAJ2FnjpgmRJTrLzCqgdAQScIECA5YRdZo0I2FygrCBf/hrRx+aroHwEEHCkQONmMqn9I45cOotGAAH7CKxbGhBPIiew7LNjVIqAMwUIsJy576waAdsJ7Bl4gu1qpmAEEEBACSwd8KzsKKsHBgIIIGBJgUR3grx2UcCStVEUAgggUF6AAIvfAwII2EJAvUKoXiXkQQABBOwm8MTgW+XF4q52K5t6EUDAIQJ1kxPk2UUEWA7ZbpaJgK0FCLBsvX0Uj4BzBNRXCNXXCHkQQAABuwls7H+u3Cyn2q1s6kUAAYcItKjvkofm+h2yWpaJAAJ2FiDAsvPuUTsCDhLIWDRHir7Z5KAVs1QEEIgXgT09xshC/6J4WQ7rQACBOBPo0Mwld5xOgBVn28pyEIhLAQKsuNxWFoVA/AlkXXGhFHz0bvwtjBUhgEDcCxS17SzTD/9n3K+TBSKAgD0FerRxy3Wn+exZPFUjgICjBAiwHLXdLBYB+wpk33Kd5K97yb4LoHIEEHCuQK3aMun4F5y7flaOAAKWFhjSKVGWjkyydI0UhwACCCgBAix+BwggYAuB/atWSO5Tq21RK0UigAAClQVuGvSwfF7SAhgEEEDAcgLju3tkGzQ7zgAAIABJREFU/gCv5eqiIAQQQKCyAAEWvwkEELCFgAqvVIjFgwACCNhR4NVB18jDJSfZsXRqRgCBOBeY1dcrU3t54nyVLA8BBOJBgAArHnaRNSDgAAH1+qB6jZAHAQQQsKPAD31nyRXu6XYsnZoRQCDOBRYN9cqorgRYcb7NLA+BuBAgwIqLbWQRCMS/QOHH70nmsiXxv1BWiAACcSmQ1XWgzK1zWVyujUUhgIC9BZad6pN+7dz2XgTVI4CAIwQIsByxzSwSAfsLFG3eJBmL59h/IawAAQQcKVDW4kiZfOQqR66dRSOAgLUFbp7ik66tCLCsvUtUhwACSoAAi98BAgjYQqDk1+2yb+ZptqiVIhFAAIGDBFwuOavvy5KZEAAHAQQQsJTAvbP80qaxy1I1UQwCCCBQlQABFr8LBBCwhUBpZobsHTfYFrVSJAIIIFCVwL8Gr5A3io8BBwEEELCUwGNn+6VxbQIsS20KxSCAQJUCBFj8MBBAwDYCewaeYJtaKRQBBBCoLPDRgKVyZ9kwYBBAAAFLCbx0QUCSkxIsVRPFIIAAAlUJEGDxu0AAAdsI7J18ipTu+dM29VIoAgggUF5gZ6+JckHSPFAQQAABywh4E0VeXZpsmXooBAEEEDiUAAEWvw8EELCNQMaiOVL0zSbb1EuhCCCAQHmB/GO6yxmNloOCAAIIWEagRT2XPHSW3zL1UAgCCCBAgMVvAAEE4kIg6/rLpWD963GxFhaBAAIOFKjfSCZ1etKBC2fJCCBgVYFurd2yfKLPquVRFwIIIFBBgBNY/CAQQMA2AvtXrZDcp1bbpl4KRQABBCoLXDHwCfmhtDEwCCCAgCUETunqkcVDvZaohSIQQACBmgQIsGoS4s8RQMAyAnkvPC05K26xTD0UggACCIQrsGbwjfJ0MR+kCNeN9gggYIzAmf08MrknAZYxuoyKAAJ6CxBg6S3KeAggYJhA4cfvSeayJYaNz8AIIICA0QJf918g18tpRk/D+AgggEBIApePSZKT2yeG1JZGCCCAQKwFCLBivQPMjwACIQsU/7RF0udND7k9DRFAAAGrCew9YbicnXKh1cqiHgQQcKjAXTN80v5wt0NXz7IRQMBuAgRYdtsx6kXAwQKlmRmyd9xgBwuwdAQQsLtAyZEdZGqLu+y+DOpHAIE4EXjm3IAclpIQJ6thGQggEO8CBFjxvsOsD4E4E/hrRB8pK8iPs1WxHAQQcIpAQiAgE098xSnLZZ0IIGBhAW+iyKtLky1cIaUhgAACFQUIsPhFIICArQT2zTxNSn7dbquaKRYBBBAoL3DH4Afk4+LWoCCAAAIxFWhRzyUPneWPaQ1MjgACCIQjQIAVjhZtEUAg5gKZFy2Uwo0bYl4HBSCAAAKRCrw9aJncX9I/0u70QwABBHQR6NbaLcsn+nQZi0EQQAABMwQIsMxQZg4EENBNIPuW6yR/3Uu6jcdACCCAgNkCv/SZIZcmnmH2tMyHAAIIVBA4patHFg/1ooIAAgjYRoAAyzZbRaEIIKAEclevkv2rV4GBAAII2FYg59g+cma9q21bP4UjgEB8CMw52SuTenjiYzGsAgEEHCFAgOWIbWaRCMSPQMH7b0vW1RfHz4JYCQIIOE6g7PCWMrnt/zlu3SwYAQSsJXD5mCQ5uX2itYqiGgQQQOAQAgRY/DwQQMBWAuoCd3WROw8CCCBgZ4GFA16SPWWpdl4CtSOAgM0FVs70y1FNXDZfBeUjgICTBAiwnLTbrBWBOBHYM7SnSHFxnKyGZSCAgBMFHhl8u7xSfKwTl86aEUDAIgLrLgqIx51gkWooAwEEEKhZgACrZiNaIICAxQTS502X4p+2WKwqykEAAQRCF/hswPlya9kpoXegJQIIIKCjQPN6Lvm/s/w6jshQCCCAgPECBFjGGzMDAgjoLJC1/CopeHOtzqMyHAIIIGCewK4eY2Wxf6F5EzITAgggUE6gz9FuuXKsDxMEEEDAVgIEWLbaLopFAAElkPvUatm/agUYCCCAgG0FCo/uKqc3vdW29VM4AgjYW+CMPl6Z3psvENp7F6keAecJEGA5b89ZMQK2FyjY8KFkXXae7dfBAhBAwLkCCXUOk4ldn3MuACtHAIGYClwzPkl6HcUXCGO6CUyOAAJhCxBghU1GBwQQiLVA6Z4/Ze9k7o6J9T4wPwIIRCdw3cBHZHNps+gGoTcCCCAQgcCjCwLSpA4XuEdARxcEEIihAAFWDPGZGgEEIhf4a3R/KdufE/kA9EQAAQRiLPDvQdfLoyU9Y1wF0yOAgNMEfB6RVy5MdtqyWS8CCMSBAAFWHGwiS0DAiQIZi+ZI0TebnLh01owAAnEi8H2/uXKVa3KcrIZlIICAXQTaH+6Wu2Zwgbtd9os6EUDgfwIEWPwaEEDAlgLZty+X/H+vsWXtFI0AAggogYzjBsu82peAgQACCJgqMKJLopw/LMnUOZkMAQQQ0EOAAEsPRcZAAAHTBfJeeFpyVtxi+rxMiAACCOglUNryKJnS+j69hmMcBBBAICSBc4d4ZfRxfIEwJCwaIYCApQQIsCy1HRSDAAKhChRu2iiZF8wPtTntEEAAAcsJJHi8MuWkV6VEXJarjYIQQCB+BW6f7peOzfn3TvzuMCtDIH4FCLDid29ZGQJxLVBWkC9/jegT12tkcQggEP8C9w5aKe+UHB3/C2WFCCBgGYEXzw9Iio8vEFpmQygEAQRCFiDACpmKhgggYDWBfWdOlpJtP1utLOpBAAEEQhZ4f9AlcnfJ4JDb0xABBBCIRqBhbZc8cbY/miHoiwACCMRMgAArZvRMjAAC0Qpk33Kd5K97Kdph6I8AAgjETGDHSVNkqWdOzOZnYgQQcJZAzzZuufY0vkDorF1ntQjEjwABVvzsJStBwHECef9eIzm3L3fculkwAgjEj0Bux54yq8H18bMgVoIAApYWOPNkr0zuwQXult4kikMAgWoFCLD4cSCAgG0Fin/aIunzptu2fgpHAAEEyho0kckdHwcCAQQQMEXg1qk+6dzSbcpcTIIAAgjoLUCApbco4yGAgKkCe4b2FCkuNnVOJkMAAQT0FFgy6AX5raS2nkMyFgIIIFClwLqLksVDfsWvAwEEbCpAgGXTjaNsBBD4WyBj0Rwp+mYTHAgggIBtBZ4adLM8X3K8beuncAQQsIdAm8ZuuXcW91/ZY7eoEgEEqhIgwOJ3gQACthbIWXm75D3H6ze23kSKR8DhAl8OOFeWl53qcAWWjwACRguMOi5RFg1JMnoaxkcAAQQMEyDAMoyWgRFAwAyBgvWvS9b1l5sxFXMggAAChgjs6X6KLEw+35CxGRQBBBAIClwyKkkGdkgEBAEEELCtAAGWbbeOwhFAQAmU/LFT9k3n5AK/BgQQsK9AcZuOMq35nfZdAJUjgIAtBB6ZH5CmdRNsUStFIoAAAlUJEGDxu0AAAdsL7B03WEozM2y/DhaAAAIOFUhJlUknvOTQxbNsBBAwQ6B2IEHWLA6YMRVzIIAAAoYJEGAZRsvACCBglkDmZedJ4YYPzZqOeRBAAAHdBW4e9LBsLGmh+7gMiAACCCiBnm3ccu1pXODOrwEBBOwtQIBl7/2jegQQEJHc1atk/+pVWCCAAAK2FXh90JXyYEk/29ZP4QggYG2BM0/2yuQeHmsXSXUIIIBADQIEWPxEEEDA9gJFX38pGefNtf06WAACCDhX4Ke+M+Vy9+nOBWDlCCBgqMCtU33SuaXb0DkYHAEEEDBagADLaGHGRwABUwT2DO0pUlxsylxMggACCOgtkN2lv8ypu0zvYRkPAQQQ0ATWXZQsHvIrfg0IIGBzAQIsm28g5SOAwN8CGRefK0X/+QQOBBBAwJYCpc3SZMpRD9qydopGAAFrC7Rp7JZ7Z3H/lbV3ieoQQCAUAQKsUJRogwAClhfIe/oRybn/LsvXSYEIIIBAdQKzBr4muaVegBBAAAFdBSae6JG5/fl3i66oDIYAAjERIMCKCTuTIoCA3gJF334tGefO1ntYxkMAAQRME3hw0F3yekkH0+ZjIgQQcIYA9185Y59ZJQJOECDAcsIus0YEHCLw1+j+UrY/xyGrZZkIIBBvAh8PWCJ3lI2It2WxHgQQiKGAuvdK3X/FgwACCMSDAAFWPOwia0AAAU0g6+qLpOD99WgggAACthT4o+dpcp5vgS1rp2gEELCmQM+j3HLteO6/subuUBUCCIQrQIAVrhjtHSdQVlYmxcXF4vF4HLd2uy0477knJGflP+1WNvUigAACmkBBu24yo8lNaCCAAAK6CZw3LElGdknUbTwGQgABBGIpYNkAKz09Xc455xx55513qvSpU6eOHH/88TJo0CAZMWKE1K1bNyTH3Nxcueyyy+Tpp5+WCy64QBYsWCA+n/n/q0Rwfbt375Z7771XWrduHVL9NDJXYO/evXLfffdJ+/btZcyYMeZOzmxhC3APVthkdEAAASsJHNZAJnV+2koVUQsCCNhc4KG5fmlR32XzVVA+Aggg8LeAbQOs8huowp+rr75a+vXrJwkJCYfc208++UTmz58vw4YNk8svv1wCgUBMfgsEWDFhD3vSNWvWyMKFC+Wuu+6SsWPHht2fDuYL7Js4Qkr27jF/YmZEAAEEdBC4ZPCzsrW4ng4jMQQCCDhdQAVXKsDiQQABBOJFwPIBloJesWLFQSesioqKZOfOnfLII4/Io48+KupE1u233y49evSodm/y8/PlyiuvlD179siNN94oDRo0iNk+EmDFjD6siQmwwuKyROOsay+RgnffskQtFIEAAgiEK/DioBvkiZLq/7NMuOPRHgEEnCswrptHFgzyOheAlSOAQNwJ2DbACu5EaWmpPP/883LppZdKz5495eabb5b69etbfqMIsCy/RVqBBFj22KfyVXIPlv32jIoRQOB/Apv7zZPrXBMhQQABBKIWuGpckpzUlvuvooZkAAQQsIyA7QMsJanutbrqqqvksccek4ceekgGDx5cAViFXF988YU88cQT8v7778tvv/2mndQaNWqUjB8//sBrhOqy7jvvvFNuuummKsdRg5aUlMhtt92mnfZS4/Xp0+fAXOpE2LPPPitr166VzZs3a/daDRgwQGbNmiXNmzevUNOhAixVr3rV8eGHH5YPPvhAMjIyqqw3OKCqRQV36jW33r17a3dqPfXUU9rF4+r/P3v2bDnxxBPF5frf++8///yzzJs3Txo2bKit+fPPP5eVK1fKhg0btLonTJggkydPlnr1Dn6NIVTPqurr27evPPDAA1owpNalXvs899xz5ZhjjpHCwkLNTv252q8uXbrImWeeKcOHDxev9+D/9ShSb3WiT/V98MEH5bPPPpPExEQZMmSIzJ07V44++mit7KDPt99+W2HfLrzwQlm8eLFl/gGmkIMFir/bLOkLZ0GDAAII2FJg3/HDZUGtC21ZO0UjgIB1BNStKs8tDkht/6GvV7FOxVSCAAII1CwQFwGWWubrr78uM2fO1O4rUiGD2+3WVq9CnFWrVmmBU05OzkEiKlC5/vrrJS0tTfszFZyowOmUU07R7siqHJz8+eefsmjRIq3tHXfcIY0aNdL+3ypwWrp0qRZ8VH6aNWumvbqo7t0K3tFVXYClwjgVRKlQqaqncr2qTTDAUqfQNm7cKK+99lqFrikpKVroMmfOHC2sUU8woFEBlQrZbrnlloN8unXrJrfeemuFC+bD9QylPhVULV++XJ555hktvKr8qPvNVAhX/n6zSL23b98u7dq104Kyqvbp/vvvl2OPPZYAq+Z/d1i6Rfq86VL80xZL10hxCCCAQFUCxWlHy7S0leAggAACUQl0O8ItyyeZ/6GqqIqmMwIIIFCDQNwEWD/99JOcddZZWtiiwphatWppS3/xxRe1YOnII4/U/qpeM1QhjroHa/Xq1Vq4pU4BqVNXtWvXlqysLFmyZIn8/vvvcs8990iLFi0qEL733nvaySQVCJ1//vlaULZ161YtOFN/VX9fnV5SY6kwSn1FUYUzBQUFEgxH1IBVBVjqBNjjjz+u1anWsWzZMq02NYcKXtS6XnjhBRk5cuSBessHROr/rb6Wp4K3Xr16aeHdK6+8orVVp5vUCSt1Eqt8gBU8YaROY6kTSOpE1o4dO7Q+aq5p06ZpF+QHv9QYrmfl+iZNmqQZqVBPGas1qsCtQ4cO4vf75YorrpBOnTpptau7zdTJso4dO8rdd999ICyMxlvth7ov7eKLL9a+KqjCvW3btmkB41tvvaWFfOorlR6PR3PiFUJ7/jt0/6oVkvvUansWT9UIIOBogYQkn0zs9aqjDVg8AghELzC7n1em9Pz7P8/yIIAAAvEiEDcBlnot8Oyzz9YCieCl75mZmXLBBRdo4Y8Ko9q0aVNh31RIok4YqVfJ/vWvf2mv26lHvRqoQiwVGKmwKvioi+PVaS315ypcUSeUVOikQjAV8qhTU+pLdZW/hPjuu+9q4ZB6HS4YelUVYAVPd23ZskVbgwqhyj+7d+/W6lKv+ZWvN3gCS4VClS+yV/WpEEa9pqdOMQVPlZV/RW7GjBkHfZExONfXX3+t+ahTUpF6ButT4aE6Xda4ceMDywoGgio4Kx+wqQb79u3T6lYBkzJWJ6ei9VYBlgqrVFBVfp/Uq4QqrOvevbtWowogCbDs+6+5ws8/lcyl59h3AVSOAAKOFrh9yIPySdHfJ8N5EEAAgUgEbp/ul47N/3d9SCRj0AcBBBCwmkDcBFjBQEgBBwOsr776SlQ4M3r06AqnaspvgnoVbdy4cVqwpP5PhRoqQFKnuVRoowKrQCCgdVEnkxYsWKAFMCr4Kn9iS4VP6pSQCpEqP3v37tXCNfWoNuq1vaoCLHUPlQrM1H1MN9xwgxbGVX6CJ4LK1xsMiCqflgr2DYZ76lRR8CRTMMBSawqGcZXnUqGRultMnSCbPn26ROoZrK98zcG5vvvuOy1MUm5Bm+CfBb8aqepTp8FUYBg8IRep93/+8x8tgOzatWuF5Za/E6z8Vy85gWW1f2WFXs++GeOkZOevoXegJQIIIGARgfUDL5f7SgdYpBrKQAABuwk0rZsgj8z/+7+/8CCAAALxJBA3AZY6pTN//nw57LDDDgRYL730kvb3QnnKhz/qdbvrrrtO3n777QMnf9QY6t4kFbaUP8ETnFeFOzU96vU+dcG6ej2wqgArWO+hLgpXJ4XUq2/l6w0GRCpsUvVVftTdX+p+rG+++Ubuu+8+7XXKYGCjwrnqgrfg6ahg8PTyyy9H5BmsT90Zpi7NL/8E6+jcubNcc8012muEwaeqAEtP76rqUCfBCLBq+iXb489z7rhR8l5+zh7FUiUCCCBQTmBb76lysfdMTBBAAIGIBEYf55Fzhxz8AaSIBqMTAgggYCGBuAmwgid51Mma4Oml4OmZULwrn14KXgofDIWCYcqHH35YIdSq7mt1Vc1ZU4AVrDfSAEu9+qZeYaz8VBUEVXfiqHzfymGZCvDUXV+hPFUFbFXVF6xD7Vv5u7bUHIequ/LXASPxJsAKZSft26bgg3ck66ql9l0AlSOAgGMFco89SWbVu8ax62fhCCAQncA145Ok11F/f7iJBwEEEIgngbgJsIKno8p/hTCUQKi6zQzeR6Ve41OvC+7atavK1wpDCYKqmsOIE1jBV/0qzxc8gaVCvuAJsGDd6jXI8hekl+8bPIEVDNQi9QyewNIzwKp8Uqqmfyir++pjsB+vENYkaL8/L8vLlX2nj5XS9H32K56KEUDA0QJljZvL5PZ8iMLRPwIWj0CEAvVT/3590Et+FaEg3RBAwMoCcRFgZWdna5eQr1u3rsLl5qHcKVXd5pSUlMhtt92mfRVQXWL+/fffV3mxu7rYXIVmv/zyS4WTWTVteqR3YAUvmK/qDqzy4V35+YN3YKnX84L3TAUDm7y8vGrrDt6BFXz1L1JPPQMsPb3LGxFg1fSLteefZy+/UvLf5Gte9tw9qkbA2QLzhrwqGUU+ZyOwegQQCFtgaKdEuXBkUtj96IAAAgjYQcD2AVZpaak8//zz2h1P/fr1k5tuuunAF+SCp6i++OILuf/++6Vv374V9kR90U4FVEuXLq3yy3Sq36xZs7QLzH/99VfZvHnzgRNMwYGCQZcKadQX89RXDxMTK/5PHurkk7qLS909Fbz8PZqvEL711lvy0EMPyeDBg7UyggGRekWx8tcWy69x8eLFB76CWP7VR7V+dcl8+brViTMViO3Zs0e7N6tt27YSqaeeAZae3gRYdvhXVHQ15r/ximTfeHV0g9AbAQQQiIHAo0PukH8XdYrBzEyJAAJ2Frh8TJKc3J7jV3beQ2pHAIHqBWwbYKn7kdSF3s8884z2Fb06depoQU6PHj0OrFaFN+q1NxUsqa/cqaBm2LBh2lcF1UkedWm6eu2uadOmBwVTahDVRgVS6i4oNd/EiRO1k15eb8VLEX/88Uft64TqXqZ58+ZpF6k3atRIiouLtb4qVFN/Lf8KXVUBVvmwSV30vmzZMi2Uc7vdsn37drnlllu0r/GNHDmyQlAXDIhUzSqku+iii6Rjx46iLqNX7a+99lpp0KCBrFy5Utq1a6f5lA+w1GuS5513nkydOlX78qFyVV9ffPXVVyuEcpF66hlgqdr18g4nwFL7qlwr7z3/crG2QOnev7TXCMsK8q1dKNUhgAAClQQ29l8kN8sYXBBAAIGQBWr5E2T1fL+k+hJC7kNDBBBAwE4Clg+w3nnnnRo9VdijLgBXYU9CQsV/YavgSZ1KUiefqnpUsKW+KqiCrcp9VftHHnlELr74Yq2reqVu+PDhBw2jgp3169fLJZdcIup1vaoeFaKpE00qPFNPdXcy5ebmakHXnXfeWeU4KqBS4VJaWtqBPw8GRHPnztWCMnVyrPxT1RqDAVZqaqp06NBBe/Wy8jNu3DjNpl69egf+KBJPvQMsPb2DC6vuFULlqS6kV/eIqUeFk5dddpl4PJ4af5c0sIZA1hUXSsFH71qjGKpAAAEEQhTY1X2MLE5eFGJrmiGAAAIi/dsnymVjeH2Q3wICCMSvgG0DLBXKdOnSRQue+vfvLyqIqe5RrxmqUEfdH/X+++9rIZMKvQYMGKC9Iti8efNq+27ZskW7vD142bmat7pn586d8uyzz4q6UF69bqhOhfXu3VtmzJghJ554orhcrgNdD3WpuKr3k08+kYcfflg++OADycjI0E6WjRo1SsaPH38gBAsOVj4g6tatmxaAvfLKK9ppKuUze/bsg9ZYPrBRd319/PHH8sADD2hOqubTTz9dBg0aVOWJo3A99Q6wguvWy1uNV12ApU7Rqd+NCi9VmwkTJmgn2pQtjz0E8l58RnLuutkexVIlAggg8F+BorZdZPrht+GBAAIIhCxw0SlJMrgjrw+GDEZDBBCwnYBlAyzbScaw4EMFRNWVFenXE2O4TKZGICKBkt9/k31njBcpLY2oP50QQACBWAgk1KojE49/PhZTMycCCNhQIMkj2tcH66Xw+qANt4+SEUAgRAECrBChrNyMAMvKu0NtVhDIuvJCKfiQ1witsBfUgAACoQtcNfRp+b6wQegdaIkAAo4V6N02Ua4ex+uDjv0BsHAEHCJAgBUHG02AFQebyBIMFch/9UXJvvV6Q+dgcAQQQEBvgbWDrpXVJb31HpbxEEAgDgUWD/XKKV25ozUOt5YlIYBAOQECrDj4ORBgxcEmsgRDBUoz0rXXCMtysiOap8AfkF3N0iQvkCy10v+Spjt+iWgcOiGAAALhCGzpO1uudE8LpwttEUDAgQLqG1aPzg9I4zq8PujA7WfJCDhKgAArDrabACsONpElGC6QtfxKKXjz1bDn+bV1O/mqe18pK/eF09TMdOnywetSK2Nf2OPRAQEEEAhVILPrQDmrzmWhNqcdAgg4VKD7/7d333FSVecfx58pW+m99ya9ShGQJh3BEglNEBUNiAWDDZNoRI3RWPhpsBtjiQmgwQYiPUgUDSoEFEUMAkpne5nd2Znf69xlEXSB2dkp99zzmdeLFybee87zvJ+bP37f3y0tPXL/+GRDu6dtBBAwSYAAy6Rp0ysCBgv41q+SzPnzyiSQU7mqrL1wYqnnVDtyUPqueKNM63EwAgggUBaBQONWMqnlM2U5hWMRQMBAgZtHJcnoLnx90MDR0zICxgnYMsC69957JTMz85RhDBo0yLjh0DACCERQwO+X/GVLJZCbG9Kim+o0kpo1a0qtWqd/gXK/5Uuk6rHDIa3HQQgggEBZBVwej0wcuEoCwbKeyfEIIGCKQOUUl/zl2hSpmsrjg6bMnD4RMFlAmwDL5CHROwIIxEegfv36UqVKldNu3nXjKmmwe2d8imNXBBAwQuDPI5+TDb4WRvRKkwggUHaBkZ29Mnc0Xx8suxxnIICAjgK2DLDWrl2royU1I4CAzQWK9n4n+SveDrnKnCYtJLdV29Mef/6yxdZL3fkhgAAC0RLYOOQ2eTw4IlrLsy4CCGgucN/4ZOnd0qN5F5SPAAIIhCZgywArtNI5CgEEECi7wLErx0vRnt0hnZhXoZKsHTdZAie9wL3kxJoHvpfeq98KaR0OQgABBMIV2Nt3gtySdG24p3MeAgg4WKBZLbc8NyPFwR3SGgIIIHCqAAEWVwQCCBglkPPs45L7j5dD7nl/4xaytef5Upj049d9qh0+IOrxwdScrJDX4UAEEEAgHIG8dr1ket0HwjmVcxBAwOECU/omyPQBiQ7vkvYQQACBHwUIsLgaEEDAKIHC/34u6XOuKVPPAY9HDjZsKrmpFaXKsSNS8+D3ZTqfgxFAAIFwBYI16sjEzn8P93TOQwABBws8OT1ZWtfj8UEHj5jWEEDgJwIEWFwSCCBgnEDa7Oni37HduL5pGAEE9BS4acQyOVDAY0J6To+qEYiOQI/mHvnjhB/vDo/OLqyKAAII2EtAuwArOztbli9fLvn5+TJ48GBp0KBBSKLFzrFwAAAgAElEQVSfffaZbNmyRdRXxYYNGxbSOSUHFRYWytatW2Xnzp3WvsFgUJKSkqRu3brSvXv3Ur9SduTIEfnggw8kPT1dXC6X1KlTR/r06VPqsSU9JSYmyogRI6y1+SGAQPQEche9LDnPPB69DVgZAQQQiKDAP4Y/LP8s7BbBFVkKAQR0F7hxRJKM7ebVvQ3qRwABBMokoFWAVVRUJOvWrZM9e/aI1+sNOcDat2+fdZ4KolTgVZYAy+fzycqVK+Xw4cOlwiYkJMjAgQOlYcOGJ/59RkaGrFixwvrPQ4YMsf5evXq19ffw4cN/FmJt2rRJduzYIf369ZMWLfhUdpmuYA5GIAyBogP7Je3qCRLMzwvjbE5BAAEEYiuwddAsud91WWw3ZTcEELCtQIUkl7x4bYpUr+iybY0UhgACCERDQKsA68svv5SPP/5YAoFAyAGWumPq/fffl6NHj1p+ZQ2wtm/fLp988om43W5p3769dOzY0dp7//79snHjRsnJyZF69erJ0KFDxeMpfgZ98+bN1h1b7dq1k169eln/nQqpvvjiC+nUqZN111bJT9Wl6qtataoVrJWsEY1hsyYCCPwokPXQPZK/4h1IEEAAAdsLHOk5WmZXnGv7OikQAQRiIzCso1duu5AnNmKjzS4IIGAnAW0CrEOHDll3Qqm7qNRPBT2hPEKo7rz63//+ZwVQKvgqS4Cl9lJ3Uqm7r1TopMKnk38HDx60alJrq0f/qlevLuouMRVIHThwQPr27SutW7e2Tvn666+twOun+6v69u7dG1IvdrpwqAUB3QUKNm2UjDvn6N4G9SOAgAEChc07yOVNeezZgFHTIgIhCdzzi2Tp25qXt4eExUEIIOAoAS0CrJK7qI4dOyZNmza1wiEVLp0twCq5YyslJUVq1qwp3333XZkCrMzMTFm2bJkVSqk7rGrXrn3K8EvCKhVknXfeeVZYpR45fO+990TVWlqApUKukvdclQRg6vFD9RgiPwQQiK1A2nVXiP+rL2K7KbshgAACZRVITpUJ571b1rM4HgEEHCjQrJZbnpvBRx0cOFpaQgCBEAS0CLDUY4Pq8Tv1IvTevXtbd0WdLcBKS0uz7o5S4deAAQOs0EutUZY7sL7//ntZs2aNJCcny6hRo6RChQo/I/3oo49EBWUtW7aU/v37W/9e1ffDDz+c8Q4sFX6tXbvWurtLPTpYo0aNEMbFIQggEEkBXuYeSU3WQgCBaAr8YeTfZYuvTjS3YG0EENBAYMagRJnQJ0GDSikRAQQQiLyA7QOsXbt2WV/zU3dRqbug1Pun3n333TMGWCrcUo/xqXBIvYeqZ8+eJ95BVZYAq+Sxv5PvmvrpCErebXXyuqW97+qn/526G2z9+vXSpk2bE+/Jivx4WREBBM4kwMvcuT4QQEAXgfeH3iUvFHG3ti7zok4EoiFQMUnk2RmpUrsyL2+Phi9rIoCA/QVsHWCV3EWVl5cnffr0sR7Ry8rKOmuAVXLHlgqe1Ff/kpKSohZglfZuq7N9hTA1NdUK2LKzs6361Avc+SGAQHwEeJl7fNzZFQEEyibw7flXyDzvtLKdxNEIIOAogXHdE+SG4YmO6olmEEAAgbII2DbAUo/YqRec79mzR9q2bWs9Oqh+Zwuw9u3bZ52XkJBgPZpXrVo167zS7pQ6G1Qod2CVHFO3bl0rjFIvdFc/Fb79+9//tu4Cc7lc1uOP6p1YlSpVkh07dlj1qJfCd+3aVY4cOWLdZZaenv6zY89WI/8eAQTKJ8DL3Mvnx9kIIBAbgazOA2RGjbtjsxm7IICALQX+b2qytG/Iy9ttORyKQgCBmAjYNsD67LPPZMuWLdaX/VQQpd5DdbYAS93RtHz5csnNzbUeG1TBV8kv2gFWqI8mqtrUS97VT73MXd1dpu7GUv2pl9L7/X5ZtWqV9aikCsQqVqwYkwuBTRAwWYCXuZs8fXpHQA+BQP0mMumcF/UolioRQCDiAue18sj8y4r/7yF+CCCAgKkCtgywSu6iUkNRoU79+vVPzOd0d2CdfMdW48aNra/6eTw//n8oohVgffLJJ7Jt27aQXw6vgrmtW7da770655xzZOPGjaLu4jr33HOlQ4cOVp8bNmyQb775Rrp06WLdocUPAQSiK8DL3KPry+oIIBAZgSuGr5P8wmBkFmMVBBDQSuC3FyfLwLbcfaXV0CgWAQQiLmDLAKskbAq1W/VoXr169ax3Y6k7mkL5nenF7CXnl3yFUL2zSn2FUL1I/qe/0r5CeLr91SOC6guF6q4qdVdZMBi07sZSjxuqLxg2b97cOlU9Yvjhhx9Ko0aN5IILLgilHY5BAIFyCPAy93LgcSoCCMRM4LmRT8sqX+uY7cdGCCBgD4GWddzy9FU//79D7FEdVSCAAAKxEyDASko6rba622vZsmXWY33qC4i1a9c+5Vh115d6/O/AgQOn3EF1ugXVe66+/fZbGTBggDRp0kR8Pp8VYGVmZlp3mqnHENWvtBfDx+6SYCcEzBTIeuQ+yV/2ppnN0zUCCGghsGnwHHlUxmpRK0UigEDkBH41JFEu65UQuQVZCQEEENBUwJYB1pksz/YS99OdG84jhCcHVOqF6927dz9l+aNHj1oBViAQKDXgOvngQ4cOycqVK62XuQ8aNMh6vLGgoMAKsNSdWSWhljqHO7A0/V8TZWstULh9q6TfeLXWPVA8Agg4W2B/n0tlTspsZzdJdwggcIpA1VSXPHN1itSo6EIGAQQQMF6AAOssl8D27dtFvedKfV2wffv20rFjR+sF6wcPHrS+MqjunlJ3ZqlHAtWXD0/3U19GVI8k/vROrtO9A2vXrl3WXV1qT34IIBAbgcx77xTfupWx2YxdEEAAgTIK+M7pJtPqP1zGszgcAQR0Frjk3AS5bmiizi1QOwIIIBAxAQIsESm5q0u9P0u9T6t16x/fL5Gfn2/dZaXutirtp0Ir9cL4hg0bnnYoJe/SatasmfTr1++U49T7r9SdWWqdk79CqN63dfLXFyM2cRZCAIHTChR88pFk3HEDQggggIA9BapWlwndXrdnbVSFAAJREVg4PUXa1HNHZW0WRQABBHQTIMA6S4ClBqpCLPXlQPX+KvXP6uXrKnCqW7eudZdUlSpVTjv3kscQ1WOCw4cPF/Xy+J/+jhw5Iur9WOoYl8tlvQtLfaWwUqVKul1P1IuA9gIZd86Rgk0bte+DBhBAwJkCt456W/bkV3Rmc3SFAAKnCPRv45G7L01GBQEEEEDguIB2AVa0JqdeqL58+XJp167dKXdgRWs/1kUAAXsK+Daskczf327P4qgKAQSMF3h9xEOyuKCH8Q4AIGCCwD2/SJK+rb0mtEqPCCCAQEgCBFjHmY4dOyarVq2yHiEs+RpgSIIchAACjhNIv/laKdz6meP6oiEEENBf4MsBM+T3nkn6N0IHCCBwRoHOjd3yyJQUlBBAAAEEThIgwBKxviL48ccfy/79+2XkyJGSnMytuvyvBAGTBfJXvCNZD91jMgG9I4CATQXSug+XmVW4S9Sm46EsBCImcOuYJBneibuvIgbKQggg4AgBAiwRUY8PrlmzRjp16sTdV464rGkCgfILpM+cKoU7d5R/IVZAAAEEIijgb9JGprR4KoIrshQCCNhNoEUdtzx9ZYq4XHarjHoQQACB+AoQYMXXn90RQMCmAnlLF0n2E3+yaXWUhQACxgokJMiE/u8b2z6NI2CCwMwLEuUXPRNMaJUeEUAAgTIJEGCViYuDEUDAFIFgXq6k/epyKfp+rykt0ycCCGgi8PDoV+WTvPqaVEuZCCBQFoHalV3yzFUpUimF26/K4saxCCBghgABlhlzpksEEAhDIPe1FyXn+YVhnMkpCCCAQPQE1gz9jTxTNCR6G7AyAgjETWBKvwSZfn5i3PZnYwQQQMDOAgRYdp4OtSGAQFwFAseOStrMqRI4ejiudbA5AgggcLLAd30nyW1JM0BBAAGHCVRIcsnTV6VIvarcfeWw0dIOAghESIAAK0KQLIMAAs4UyH3lecl58WlnNkdXCCCgpUBOh/Pkqtr3aVk7RSOAwOkFLu6RILOHcfcV1wgCCCBwOgECLK4NBBBA4AwCgfRjkjbrCgkcOoATAgggYAuBYK36MrHjq7aohSIQQCByAk9OT5HW9dyRW5CVEEAAAYcJEGA5bKC0gwACkRfgXViRN2VFBBAon8DVI9dIto/HjMqnyNkI2Efggg5euWNskn0KohIEEEDAhgIEWDYcCiUhgIC9BIJZWZJ23TQp+mGfvQqjGgQQMFbgxVEL5b38tsb2T+MIOE3goUnJ0q2px2lt0Q8CCCAQUQECrIhyshgCCDhVIHfRy5LzzONObY++EEBAM4FPB98oD8pFmlVNuQggUJrAea28Mv8y7r7i6kAAAQTOJkCAdTYh/j0CCCAgIsHc3OK7sPZ+hwcCCCAQd4GDPS+UGyveHPc6KAABBMov8PDkZOnShLuvyi/JCggg4HQBAiynT5j+EEAgYgJ5b7wm2Qsfjdh6LIQAAgiEK+Br1UmmNVoQ7umchwACNhEY0zVB5ozky4M2GQdlIICAzQUIsGw+IMpDAAH7CAR9vuK7sHZ/a5+iqAQBBIwUcFWsJL/s+ZaRvdM0Ak4RqJjsksenpUjjGnyQwSkzpQ8EEIiuAAFWdH1ZHQEEHCaQt3SRZD/xJ4d1RTsIIKCjwG/GLJVvcqvoWDo1I4CAiEzrnyhT+ydggQACCCAQogABVohQHIYAAghYAkVFkjZrmvh3fQ0IAgggEFeBt0c8IK8W9IprDWyOAALhCai7rtTdV+ouLH4IIIAAAqEJEGCF5sRRCCCAwAmBvLffkOwFDyCCAAIIxFXg6/OvlN95L49rDWyOAALhCcwZkShjunH3VXh6nIUAAqYKEGCZOnn6RgCBcgmkXX+l+L/cVq41OBkBBBAoj0BGl0FybfXflWcJzkUAgTgIdGnilocnp8RhZ7ZEAAEE9BYgwNJ7flSPAAJxEvCtXyWZ8+fFaXe2RQABBESKGjaXya2fhwIBBDQTmH9ZkpzXyqtZ1ZSLAAIIxF+AACv+M6ACBBDQVCDz7tvE98FaTaunbAQQ0F7A5ZIpQ9aIP6B9JzSAgDECQ9p7Zd64JGP6pVEEEEAgkgIEWJHUZC0EEDBKoHDbFkm/aYZRPdMsAgjYS2DBmL/Kh7mN7VUU1SCAQKkCbpfIE1ekSJt6boQQQAABBMIQIMAKA41TEEAAgRKB7Cf+JHlLFwGCAAIIxEVgw7B58mf/0LjszaYIIFA2gct6JcivhiSW7SSORgABBBA4IUCAxcWAAAIIlEOg6Id9kn7DVRJITyvHKpyKAAIIhCewr89lMjdlVngncxYCCMRMoFZllzw+LUVqVXLFbE82QgABBJwmQIDltInSDwIIxFwg97UXJef5hTHflw0RQACB3HPOlSvrPwgEAgjYXGD2sES5uEeCzaukPAQQQMDeAgRY9p4P1SGAgAYCQZ/PugvLv+trDaqlRAQQcJRA9VoyoQuPMTtqpjTjOIFuTT3y0KRkx/VFQwgggECsBQiwYi3Ofggg4EiB/PfflawHf+/I3mgKAQTsLXDdqFVyNN9j7yKpDgGDBR6YkCznNud/owZfArSOAAIREiDAihAkyyCAAAKZd84R36aNQCCAAAIxFXh19BPydl77mO7JZgggEJrA2G4JcuMIXtwemhZHIYAAAmcWIMDiCkEAAQQiJFCweZNk3HZ9hFZjGQQQQCA0ga2DZ8v9cmloB3MUAgjETKB6RZc8PjVF6lblxe0xQ2cjBBBwtAABlqPHS3MIIBBrgayH75X85W/Felv2QwABgwWOdB8ps6vcarAArSNgT4GZFyTKL3ry4nZ7ToeqEEBARwECLB2nRs0IIGBbgaL930v6zddK4PAh29ZIYQgg4CyBgqbnyNTmTzqrKbpBQHOBzo098sgUXtyu+RgpHwEEbCZAgGWzgVAOAgjoL5D3zhuS/dgD+jdCBwggoIdAUopM6LtMj1qpEgFDBO4bnyy9W/LidkPGTZsIIBAjAQKsGEGzDQIImCWQec8d4vvXarOaplsEEIibwPzRr8v2vOpx25+NEUDgR4FRXbzy61FJkCCAAAIIRFiAACvCoCyHAAIIKAH/rp3Wo4TBnGxAEEAAgagLvDfyfnnR1yfq+7ABAgicWaBqqksWTE2WhtXdUCGAAAIIRFiAACvCoCyHAAIIlAjkLnpFcp75P0AQQACBqAt823eKzEu6Kur7sAECCJxZ4JrBifLL3ry4nesEAQQQiIYAAVY0VFkTAQQQOC6QcfsNUvCfj/BAAAEEoiqQ1bG/zKh1T1T3YHEEEDizQOcmHnlkMi9u5zpBAAEEoiVAgBUtWdZFAAEERKRw2+eSPudXIsEAHggggEDUBAJ1Gsqk9i9HbX0WRgCBsws8PDlZujThxe1nl+IIBBBAIDwBAqzw3DgLAQQQCFkg56/PSO7Lz4V8PAcigAAC4QhcMXyt5BeGcybnIIBAeQWm9U+Uqf15dLC8jpyPAAIInEmAAIvrAwEEEIi2QFGR9UL3wu1bo70T6yOAgMECT419UdZlNzFYgNYRiI8Ajw7Gx51dEUDAPAECLPNmTscIIBAHgYKP/y0Z826Kw85siQACpgh8NOx2ecw/3JR26RMB2wjw6KBtRkEhCCDgcAECLIcPmPYQQMA+AjlPPSa5S/5mn4KoBAEEHCWwv9dFMqfCjY7qiWYQsLsAjw7afULUhwACThIgwHLSNOkFAQRsLRDIzpKMubPE/81Xtq6T4hBAQE+BvFZdZHqjR/UsnqoR0FCARwc1HBolI4CA1gIEWFqPj+IRQEA3Ad+//yWZv5urW9nUiwACGggEK1eViT3+qUGllIiAMwR4dNAZc6QLBBDQR4AAS59ZUSkCCDhEIPvpBZK3+FWHdEMbCCBgJ4Gbx6yQH3IT7VQStSDgSAEeHXTkWGkKAQRsLkCAZfMBUR4CCDhPIJifJ+m/nin+r75wXnN0hAACcRVYcuECWZLTKa41sDkCThfg0UGnT5j+EEDArgIEWHadDHUhgICjBfgqoaPHS3MIxE1g+6CZMt81Pm77szECJgjw6KAJU6ZHBBCwowABlh2nQk0IIGCEQM5zf5bcv//ViF5pEgEEYiOQ1nWozKw2LzabsQsCBgrw6KCBQ6dlBBCwjQABlm1GQSEIIGCaQLCwwPoqYeH2raa1Tr8IIBAlAX+jFjKl1XNRWp1lETBboGcLj/zhl8lmI9A9AgggEEcBAqw44rM1AgggULB5k2Tcdj0QCCCAQGQEPB6ZMGBVZNZiFQQQOCFQOcUlD01KlpZ13KgggAACCMRJgAArTvBsiwACCJQI5PzlKcl99QVAEEAAgYgI/HHsEvksu0ZE1mIRBBAoFpgzMknGdPXCgQACCCAQRwECrDjiszUCCCBgCQQD1lcJC7d+BggCCCBQboHVo+bLs/n9yr0OCyCAQLHAyM5emTs6CQ4EEEAAgTgLEGDFeQBsjwACCCiBwi2brRCLHwIIIFBegd19J8ntSTPKuwznI4CAiDSr5bYeHaxWwYUHAggggECcBQiw4jwAtkcAAQRKBPJef02yn3wUEAQQQKBcAtntesvVdf9QrjU4GQEEigXuvSxZ+rTywIEAAgggYAMBAiwbDIESEEAAgRKB7McekLx33gAEAQQQCFsgWKOuTOz8WtjncyICCBQLTO6bIFcOSIQDAQQQQMAmAgRYNhkEZSCAAAJKIOjzScYdN0rh1k8BQQABBMIWuHrUWsnOD/t0TkTAeIHuzTzy4MRk4x0AQAABBOwkQIBlp2lQCwIIICAi/m++kvTbb5BgehoeCCCAQFgCL4x9Qd7PbhbWuZyEgOkCFZJc8qdJydK6ntt0CvpHAAEEbCVAgGWrcVAMAgggUCzgW/O+ZN7/GzgQQACBsAQ+HjZXHvGPDutcTkLAdIEbhifKuO4JpjPQPwIIIGA7AQIs242EghBAAIFigZwXn5bcV56HAwEEECizwMHuo+XGKnPLfB4nIGC6wLCOXrntwiTTGegfAQQQsKUAAZYtx0JRCCCAQLFA5vw7xLd+NRwIIIBAmQR8zdrLtGZPlOkcDkbAdIEOjTxy//gkUY8Q8kMAAQQQsJ8AAZb9ZkJFCCCAwAmBwJHD1kvd/f/7BhUEEEAgdIGUCjKhzzuhH8+RCBguULuyS+4fnyzNavPeK8MvBdpHAAEbCxBg2Xg4lIYAAggogcLPPrFe6i5FRYAggAACIQvcMXa5/C+br6iFDMaBRgvcNz5Zerf0GG1A8wgggIDdBQiw7D4h6kMAAQREJO/NxZL9+ENYIIAAAiELLL3wUfl7TpeQj+dABEwVuHFEooztxkvbTZ0/fSOAgD4CBFj6zIpKEUDAcIHsJx+VvNdfM1yB9hFAIFSBLwdeI793Twz1cI5DwEiBiX0S5OpBiUb2TtMIIICAbgIEWLpNjHoRQMBogYy7bpGCjeuNNqB5BBAITSCt4wCZWevu0A7mKAQMFBjS3ivzxvHFQQNHT8sIIKCpAAGWpoOjbAQQMFMgcPSwZNx5s/i/+cpMALpGAIGQBYrqN5XJ5/wl5OM5EAGTBPjioEnTplcEEHCKAAGWUyZJHwggYIxA4fatkvGbORLMyjKmZxpFAIHwBKYMXSt+vv8QHh5nOVaALw46drQ0hgACDhcgwHL4gGkPAQScKeBbs0Iy7/+tM5ujKwQQiJjAo+P+IZuyakdsPRZCwAkCfHHQCVOkBwQQMFGAAMvEqdMzAgg4QiD3tRcl5/mFjuiFJhBAIDoC60bdLU/lD4jO4qyKgIYCfHFQw6FRMgIIIHBcgACLSwEBBBDQWCD7sQck7503NO6A0hFAIJoC3/UZL7elzIzmFqyNgDYCfHFQm1FRKAIIIFCqAAEWFwYCCCCgs0AgIBnzbpKC/3ykcxfUjgACURLIad1Nrmr4cJRWZ1kE9BHgi4P6zIpKEUAAgdMJEGBxbSCAAAKaCxT9sE8yf3Oz+Pfs1rwTykcAgUgLBKvWkIndlkR6WdZDQCsB9cXBBZcna1UzxSKAAAII/FyAAIurAgEEEHCAQMGnn0im+jJhQYEDuqEFBBCIpMCssevkWHYwkkuyFgLaCKgvDi6YmiLqb34IIIAAAnoLEGDpPT+qRwABBE4I+FYuk8w/3o0IAgggcIrAS+OelWVZLVFBwEiBxy5PkY6N3Eb2TtMIIICA0wQIsJw2UfpBAAGjBfIWvSzZzzxutAHNI4DAqQKfDr1ZHiy6EBYEjBO47cIkGdbRa1zfNIwAAgg4VYAAy6mTpS8EEDBWIPvpBZK3+FVj+6dxBBA4VeBwt5FyfdVbYUHAKIErzk+Qy/slGtUzzSKAAAJOFyDAcvqE6Q8BBIwUyHzgLvGtWm5k7zSNAAKnChQ0bi1TWz4NCwLGCIzo5JVbxiQZ0y+NIoAAAqYIEGCZMmn6RAAB4wTSb7teCjdvMq5vGkYAgZ8IJCbKhH4rYEHACIEuTTzy8GS+OGjEsGkSAQSMEyDAMm7kNIwAAiYJpF07Wfy7dprUMr0igEApAndd9K58lZmKDQKOFqhbxSWvXsd17ugh0xwCCBgtQIBl9PhpHgEETBA4On6kBI4dNaFVekQAgdMIvDP2T/JKdnd8EHC0wOp5FRzdH80hgAACpgsQYJl+BdA/Agg4XiCYky1HLhoiEgw6vlcaRACB0gW+HniV/M49BR4EHCuw8o4K4nY5tj0aQwABBBAQEQIsLgMEEEDAAIGi7/fKsWmXGtApLSKAQGkCme3Ok2vq3gcOAo4UWHZLqiQlkF45crg0hQACCJwkQIDF5YAAAggYIlD45TZJv/5KQ7qlTQQQOFkgUKu+TOr4KigIOE7gzV9XkIp8cNBxc6UhBBBAoDQBAiyuCwQQQMAggYItmyXj1zMN6phWEUCgRODKEeskt4BHibkinCOw5MZUqVaBO6+cM1E6QQABBM4sQIDFFYIAAggYJkCIZdjAaReB4wJ/vuhV2ZBZHw8EHCHw2uxUqV2Z8MoRw6QJBBBAIEQBAqwQoTgMAQQQcJIAIZaTpkkvCIQm8K+Rv5WFvsGhHcxRCNhY4KWZqdKgGuGVjUdEaQgggEBUBAiwosLKoggggID9BQix7D8jKkQgkgJ7e18qt6TOjuSSrIVAzAWen5EiTWu5Y74vGyKAAAIIxF+AACv+M6ACBBBAIG4ChFhxo2djBGIukNe8k0xvuiDm+7IhApESeOrKFGlVl/AqUp6sgwACCOgmQICl28SoFwEEEIiwACFWhEFZDgGbCgQrVJKJvd6yaXWUhcCZBZ6YliJtGxBecZ0ggAACJgsQYJk8fXpHAAEEjgsQYnEpIGCGwA0XrZNDmXyJ0IxpO6fLR6YkS+fGHuc0RCcIIIAAAmEJEGCFxcZJCCCAgPMECLGcN1M6QuCnAn+/6ClZmtkGGAS0EXhyeoq0rsedV9oMjEIRQACBKAoQYEURl6URQAAB3QQIsXSbGPUiUDaBzy+4SR4IjCvbSRyNQJwEXrw2RRrVILyKEz/bIoAAArYTIMCy3UgoCAEEEIivQOHXOyR91tT4FsHuCCAQFYEjXYbK7OrzorI2iyIQSYFFN6RKjYquSC7JWggggAACmgsQYGk+QMpHAAEEoiFQdOiAHJs0NhpLsyYCCMRRwN+guUxp83wcK2BrBM4u8PbcVElNJLw6uxRHIIAAAmYJEGCZNW+6RQABBEIWCPp8cmTMAJFgIORzOBABBGwu4HLJpMFrJMB73G0+KDPLS/C65L1bU81snq4RQAABBM4qQIB1ViIOQAABBMwWOHrZCAmkHTMbge4RcJDAfRe/Jf/NqOSgjmjFCQJVUl3yxk2EV06YJT0ggAAC0RIgwIqWLOsigAACDhJIu3qi+HfvclBHtIKAuQLLL3xQ/ppzrrkAdG47gXpV3fLKrBTb1UVBCCCAAAL2EiDAstc8qLUSn3QAABjjSURBVAYBBBCwrUDG3FlS8Pl/bFsfhSGAQGgCO8+fLr/18qGG0LQ4KtoCzWu75dmrCa+i7cz6CCCAgBMECLCcMEV6QAABBGIkkHnvPPGtWxWj3dgGAQSiIZDVpqfMaPDHaCzNmgiUSaBDQ48smJpcpnM4GAEEEEDAXAECLHNnT+cIIIBAWALZjz8keW8uDutcTkIAgfgLBKrVkkldF8W/ECowWmBwe6/cOS7JaAOaRwABBBAomwABVtm8OBoBBBBAQERyX3pWcl56FgsEENBU4JrR6yQzj08Rajo+7cu+4vwEubxfovZ90AACCCCAQGwFCLBi681uCCCAgGMEfOtXS+b8OxzTD40gYJLAM5e8ImvSG5jUMr3aROC3FyfJwLZem1RDGQgggAACOgkQYOk0LWpFAAEEbCbg37VT0q6dbLOqKAcBBM4m8OHI38gC35CzHca/RyCiAo9MSZbOjT0RXZPFEEAAAQTMESDAMmfWdIoAAghERSBw+KAc+9VUCWakRWV9FkUAgcgL/ND7Erk59frIL8yKCJQiUCHJJY9dnizqi4P8EEAAAQQQCFeAACtcOc5DAAEEEDghEMzPk4w7b5bCLZtRQQABDQR8TdvKtOYLNaiUEnUXaFvfLb+7JFlqV3bp3gr1I4AAAgjEWYAAK84DYHsEEEDASQLZCx6QvLffcFJL9IKAMwWSUmRC32XO7I2ubCMwoK1XbhmdKCmJhFe2GQqFIIAAAhoLEGBpPDxKRwABBOwokPPCk5L7t7/YsTRqQgCBkwRuvWS17EnnkS4uiugIjOmaIHNG8qXB6OiyKgIIIGCmAAGWmXOnawQQQCCqAnmLX5XspxdEdQ8WRwCB8gksHrdQXs9qW75FOBuBUgQm9EmQGYMIr7g4EEAAAQQiK0CAFVlPVkMAAQQQOC6Q/97bkvWn+XgggIBNBbZecL3cH7jEptVRlo4CLpfI7KFJclEPr47lUzMCCCCAgM0FCLBsPiDKQwABBHQWKPjPR5K98BEp2rNb5zaoHQFHChzrNFhm1fytI3ujqdgLNK7hkuuGJUmPZp7Yb86OCCCAAAJGCBBgGTFmmkQAAQTiJ1B06IDkPPmY+DasiV8R7IwAAj8T8NdpJFPav4QMAuUW6NvaK7OGJkjdKrxTrdyYLIAAAgggcFoBAiwuDgQQQACBmAjk/OUpyX31hZjsxSYIIBCawNRha6XAH9qxHIVAaQK/7J0g1wzmfVdcHQgggAAC0RcgwIq+MTsggAACCBwXyF+zQnKefFQCaccwQQABGwg8dMk/ZXN6VRtUQgm6CSQnuOS6oYkyqgvvu9JtdtSLAAII6CpAgKXr5KgbAQQQ0FTAv+tryV74qBRu2axpB5SNgHME3h/zB3kht7dzGqKTmAi0rOO2wqtOjXnfVUzA2QQBBBBAwBIgwOJCQAABBBCIuUCwsMB6L1beW0tivjcbIoDAjwLf9p8m8xKugASBkAUGtvPK7KGJUq2CK+RzOBABBBBAAIFICBBgRUKRNRBAAAEEwhLIW7pIcp56TIJ+XsITFiAnIVBOgZzWPeSqhg+VcxVON0VgSr8EmX4+77syZd70iQACCNhNgADLbhOhHgQQQMAwgYJPP5Gcpx8T/66dhnVOuwjEXyBYuZpM7PFG/AuhAlsL1Kzksl7UPqQ977uy9aAoDgEEEHC4AAGWwwdMewgggIAOAoGMdMl9YaHkvbtUh3KpEQFHCcwau06OZQcd1RPNRE6gfxuvXDkwQRrXcEduUVZCAAEEEEAgDAECrDDQOAUBBBBAIDoCKsDKeWGhBDPSo7MBqyKAwM8Enr/4r7IyozEyCJwi4HKJXD0wUSb0SUAGAQQQQAABWwgQYNliDBSBAAIIIFAioB4lVCFWwaaNoCCAQAwENo24XR4tGB6DndhCF4G2DdxWeNWlCV8Z1GVm1IkAAgiYIECAZcKU6REBBBDQUCD3pWcl56VnNayckhHQS2B/z3Eyp+JNehVNtVETuOTcBCu8SuLGq6gZszACCCCAQHgCBFjhuXEWAggggEAMBNRdWOpuLF7wHgNstjBWoKBRS5nairDY2AvgeON1qrjkqoG8qN3064D+EUAAATsLEGDZeTrUhgACCCAgvOCdiwCBKAt4vTLh/JVR3oTl7SwwsK3XCq/qV3PZuUxqQwABBBAwXIAAy/ALgPYRQAABXQR4wbsuk6JOHQXuvHSl7Erz6lg6NZdDwOspflH7Zb14XrAcjJyKAAIIIBAjAQKsGEGzDQIIIIBA+QXUo4S5rzwnvg1ry78YKyCAwAmBN8Y9LouyOiBikEDXph6Z1j9BOjbiRe0GjZ1WEUAAAa0FCLC0Hh/FI4AAAmYK5L21RHJfeV4Cx46aCUDXCERYYPuQWTI/eFmEV2U5OwqkJIpM6ZsoE/pw15Ud50NNCCCAAAKnFyDA4upAAAEEENBSoGjvd1aIlb/6PS3rp2gE7CSQ1mmgzKx5l51KopYoCPRv45Ep/RKlZR13FFZnSQQQQAABBKIrQIAVXV9WRwABBBCIskD+ircl56XnJHBwf5R3YnkEnCtQVKOuTO78mnMbNLyz2pVdMrlvgozpyl1Xhl8KtI8AAghoLUCApfX4KB4BBBBAQAkEDh2w7sbKW/YmIAggEKbAlSPXSq4vzJM5zbYCIzsnyOS+XqlXlbuubDskCkMAAQQQCEmAACskJg5CAAEEENBBwLf2fcl5+Tkp2rNbh3KpEQFbCTx66euyKa26rWqimPAFmtVyW48LDmzLS9rDV+RMBBBAAAE7CRBg2Wka1IIAAgggUG6BQEaa5L78vOQtXVTutVgAAZMEVo+5V57N7WtSy47t9bJeCVZ4VTHJsS3SGAIIIICAgQIEWAYOnZYRQAABEwQKPvyX5P7jZSnctsWEdukRgXIL7O43WW5PvLrc67BA/AQ6NfbI5PMSpEdz7rqK3xTYGQEEEEAgWgIEWNGSZV0EEEAAAVsI5C35m+QufkUCR4/Yoh6KQMCuArktu8qVjR+xa3nUdQaBGhVdou66Un/4IYAAAggg4FQBAiynTpa+EEAAAQROCAQO/GDdjZX39uuoIIDAaQSCKRVkYp938NFMYFx3FVzxknbNxka5CCCAAAJhCBBghYHGKQgggAACegoUbt4kOYteEfU3PwQQ+LnAjRevk4MZQWg0EOjVwmPdcdW1KY8LajAuSkQAAQQQiIAAAVYEEFkCAQQQQEAvAXUnVt6iV6Ro//d6FU61CERZ4K8XvyDLM5pFeReWL49A45puGd/TKyO78LhgeRw5FwEEEEBAPwECLP1mRsUIIIAAAhEQUO/EUu/GUu/I4ocAAsUCnwy/RR4uHAWHDQUSvWLdcTW+N18XtOF4KAkBBBBAIAYCBFgxQGYLBBBAAAH7CqivFKr3Y6mvFvJDwHSBgz1Gy42V55rOYLv+L+jgtcKrlnXctquNghBAAAEEEIiVAAFWrKTZBwEEEEDA1gK+f62WvDeXSOGWzbauk+IQiKZAYYPmcnmb56O5BWuXQaB9w+L3XPVvw3uuysDGoQgggAACDhUgwHLoYGkLAQQQQCA8gfwVb0ve0sXi37kjvAU4CwHNBSYNWSsB3uMe1ymq91xd1N0r6guD/BBAAAEEEECgWIAAiysBAQQQQACBnwoEApK3dJHkvblYir7fiw8CRgncdel78lVaklE926XZ2pVdVmil/qQk2qUq6kAAAQQQQMAeAgRY9pgDVSCAAAII2FAgkJUp+W8tsYKswLGjNqyQkhCIvMBbYxfI37I7RX5hVjytQMUkkXE9ioOrGhVdSCGAAAIIIIBAKQIEWFwWCCCAAAIInEUgcOiA5C5dLPlvLpagLx8vBBwt8OWga+X3rgmO7tEuzXncYoVW6nHBBtV5Qbtd5kIdCCCAAAL2FCDAsudcqAoBBBBAwIYC/v/tkvy3Fkve22/YsDpKQiAyAukd+suvat8TmcVY5bQCIzsnyEU9vHxZkGsEAQQQQACBEAUIsEKE4jAEEEAAAQRKBPxf75C8d/8p+e/+ExQEHCcQqFJDJnVf4ri+7NLQwLYe666rTo35sqBdZkIdCCCAAAJ6CBBg6TEnqkQAAQQQsKEAQZYNh0JJERG4dvRayciLyFIsclygb2uPjO6aIL1aEFxxUSCAAAIIIBCOAAFWOGqcgwACCCCAwEkCBFlcDk4TePySf8jG9NpOaysu/Qxp75URnb3SrSnBVVwGwKYIIIAAAo4RIMByzChpBAEEEEAg3gIEWfGeAPtHSmD9qHvkyfz+kVrOuHW8HpERnbzWn7YNCK6MuwBoGAEEEEAgKgIEWFFhZVEEEEAAAZMFCLJMnr4zet/Td4LcmnStM5qJYReVkl3W3VbqBe1NarpiuDNbIYAAAggg4HwBAiznz5gOEUAAAQTiJKCCrPzlb4pv7fsSyM6KUxVsi0DZBfJadJbpTR4r+4mGnlG7sssKrVR4pf6ZHwIIIIAAAghEXoAAK/KmrIgAAggggMApAoHDByV/9QrxrV0h/l070UHA/gIJiTKh/wr71xnnCpvWcp94VLBSCsFVnMfB9ggggAACDhcgwHL4gGkPAQQQQMBeAr51K60wq+DDf9mrMKpB4CcCN1+6Xn5IC+BSikDHRh65oEPxO67U+674IYAAAggggED0BQiwom/MDggggAACCPxMoPDLbeJbs0Ly16yQYEY6QgjYTuCVi5+TdzJa2K6ueBXkcYsMbueVwe290rMFqVW85sC+CCCAAALmChBgmTt7OkcAAQQQsIFA4OgR6x1Z+avfE//OHTaoiBIQKBb4dNiv5UH/GOM5GlRzyeAOCVZ41bgGjwkaf0EAgAACCCAQNwECrLjRszECCCCAAAKnCvg2rBHf+tVSsHG9BAsL4EEgrgKHu4+S66vcEtca4rl592Ye624rFVwleuNZCXsjgAACCCCAgBIgwOI6QAABBBBAwGYCgQM/iO+DdeL7YK0Ubttis+ooxxSBwrpN5fJ2fzGlXavPlMQfHxPs0oTHBI0aPs0igAACCNhegADL9iOiQAQQQAABkwVUgKWCLHVXVtH+702moPc4CEwbtlZ8/jhsHOMtm9V2n3i/Vd0qPCYYY362QwABBBBAICQBAqyQmDgIAQQQQACB+AqoRwpViKXuzOIRw/jOwqTd5/9imWw/luLIlmtUdEnvVh45r5VXerfkbitHDpmmEEAAAQQcJUCA5ahx0gwCCCCAgAkCPGJowpTt0eO7Yx+Rl7O72qOYCFSRmuSSPi090qeVR3q39FqPDPJDAAEEEEAAAT0ECLD0mBNVIoAAAgggUKpA4fatUvDRB1Lw4Qbx796FEgIRFfhq4NVyl3tyRNeM9WIulxwPrbzWHVfVK/CIYKxnwH4IIIAAAghEQoAAKxKKrIEAAggggIANBAr+85EVZKlAq+jgfhtURAm6C2S2O0+uqXuflm10beKRPq2LHw9sUI3QSsshUjQCCCCAAAInCRBgcTkggAACCCDgMIFgQcHxIGuD+D7aIMGsLId1SDuxEghUqiqTzv1nrLYr9z7tGnikV0v1eKBHWtZxl3s9FkAAAQQQQAAB+wgQYNlnFlSCAAIIIIBAxAWCGWni+3CD9UfdnSWBQMT3YEFnC8wau06OZQdt2WTlFJd0aeKx/nRt6pHGNbjTypaDoigEEEAAAQQiIECAFQFElkAAAQQQQEAHgaIf9knBpx+Lf+tnUrD1UwkcOaxD2dQYZ4EnL31N1qfVjXMVP26v7qzq3NgtXZp6reAqlRex22Y2FIIAAggggEA0BQiwoqnL2ggggAACCNhVoKhICrd+KgVbPpXCrZ9Z/8wPgdIEPhh1tzyRPyBuOMkJcuIOKxVctarriVstbIwAAggggAAC8RMgwIqfPTsjgAACCCBgG4HAwf3WXVmFKtD67+dS9P1e29RGIfEV2HfeeJmbPDOmRTSp6ZZO6i6r448HVk3l0cCYDoDNEEAAAQQQsKEAAZYNh0JJCCCAAAIIxFugcPtW664s6+6sL/4rwZzseJfE/nESyG/WXq5o9kRUd29Y3S3tG7qlXQP1t0ea1eIF7FEFZ3EEEEAAAQQ0FCDA0nBolIwAAggggEAsBYL5eeL/4r9S+OU2K8zy79gugYz0WJbAXnEUcLnd8suBqyNaQb2qLiuo6tDQLZ2beHn5ekR1WQwBBBBAAAFnChBgOXOudIUAAggggEBUBfwqzNr2uRRu22IFW4FjR6O6H4vHV2DuL9bLvmPhf8GydmWXdG7ikc6NPdKpkVsaVOcOq/hOlN0RQAABBBDQT4AAS7+ZUTECCCCAAAK2Eyjas7s40Prv51K4Y7sU7f3OdjVSUPgCr130tLyZ2TrkBVrXU48DeqRtfbd0aOSRulV4h1XIeByIAAIIIIAAAqUKEGBxYSCAAAIIIIBAxAWsxw53fiX+nTuO//lK/Lt3RXwfFoyNwOdDb5IHisaVulmtyq4TYVWnxh5pU4+7q2IzFXZBAAEEEEDALAECLLPmTbcIIIAAAgjET8BfaIVahSeHWt98Fb962DlkgSPdhsvsqreL1yPSsaFbujb1Wl8IVC9e54cAAggggAACCMRCgAArFsrsgQACCCCAAAKlCwSDxXdqfbdLivZ8J/69u0U9jmg9ghgMohYPAZdLPPUbiqdufetvd70Gsiehvpxz8eB4VMOeCCCAAAIIIICAJUCAxYWAAAIIIIAAArYUUCFWcaD1nRTt3S3+48FWMDvLlvXqVpQrtUJxUNVA/WksngaNxNOwkfXP7qrVdGuHehFAAAEEEEDA4QIEWA4fMO0hgAACCCDgNAH1xUMVbAUOHZSiQwckcPiQBA4flKKD6p8PSjAn22kth9WPq0o18dSuI+5atcVds3bxP9esbf1nK7CqWSusdTkJAQQQQAABBBCIhwABVjzU2RMBBBBAAAEEoiYQyMk+JdBSAVdJuBXISJdgVoaov8Xvj1oN0VzYXbGSuCpXsf64q9f4eThVqzi0ciUkRrMM1kYAAQQQQAABBGIqQIAVU242QwABBBBAAAG7CKigK5hZHGZZwZb650z1d+Yp/50KuoJFfivwCqrQq+j43+qfA0U//vcnHefyekU86o9HxOuVkv+s/lZ/gh6PuNS/P/6frX+fWlHcKpSqUrU4nCoJqapUPfHPVnCl1uSH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CLB0mxj1IoAAAggggAACCCCAAAIIIIAAAoYJEGAZNnDaRQABBBBAAAEEEEAAAQQQQAABBHQTIMDSbWLUiwACCCCAAAIIIIAAAggggAACCBgmQIBl2MBpFwEEEEAAAQQQQAABBBBAAAEEENBNgABLt4lRLwIIIIAAAggggAACCCCAAAIIIGCYAAGWYQOnXQQQQAABBBBAAAEEEEAAAQQQQEA3AQIs3SZGvQgggAACCCCAAAIIIIAAAggggIBhAgRYhg2cdhFAAAEEEEAAAQQQQAABBBBAAAHdBAiwdJsY9SKAAAIIIIAAAggggAACCCCAAAKGCRBgGTZw2kUAAQQQQAABBBBAAAEEEEAAAQR0EyDA0m1i1IsAAggggAACCCCA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/h86elSGLOt/JQ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2628899" y="1686753"/>
            <a:ext cx="285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Prévisionnel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8824901" y="1678915"/>
            <a:ext cx="182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Réel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s://lh3.googleusercontent.com/F3R6fdlYk9hPExeDA__yq4tU9fyQQ9SUO2jvCtUwnELIvmUPgIzjbkhvcm-uEH4BklyEffPVHiehF410D1SrCKtOKWHC2Pu59rrkxgLYstovpqEUoM1sXBpQ_Cfuo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187575"/>
            <a:ext cx="5762625" cy="355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utoShape 20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8" name="AutoShape 22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9" name="AutoShape 24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0" name="AutoShape 26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1" name="AutoShape 28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2" name="AutoShape 30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0699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3" name="AutoShape 32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2223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4" name="AutoShape 34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3747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5" name="AutoShape 36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5271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6" name="AutoShape 38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6795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7" name="AutoShape 40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831975" y="1531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8" name="AutoShape 42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1984375" y="1684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9" name="AutoShape 44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2136775" y="1836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0" name="AutoShape 46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2289175" y="1989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1" name="AutoShape 48" descr="data:image/png;base64,iVBORw0KGgoAAAANSUhEUgAABLAAAALmCAYAAABSJm0fAAAgAElEQVR4XuzdB5hU1f3/8e/M7M72haX3DgLSkSaioNKLhWIsUYIxxpYYG0bNzzT9J8YUC/bee4sgiDQRQZDe69J7XZZl28z8n+8ls842dsqd2Tsz7/s8+yzM3nPuOa9zMeHDKTaPx+MRLgQQQAABBBBAAAEEEEAAAQQQQAABBCwqYCPAsujI0CwEEEAAAQQQQAABBBBAAAEEEEAAAUOAAIsXAQ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gQYPEOIIAAAggggAACCCCAAAIIIIAAAghYWoAAy9LDQ+MQQAABBBBAAAEEEEAAAQQQQAABBAiweAcQQAABBBBAAAEEEEAAAQQQQAABBCwtQIBl6eGhcQgggAACCCCAAAIIIIAAAggggAACBFi8AwgggAACCCCAAAIIIIAAAggggAAClhYgwLL08NA4BBBAAAEEEEAAAQQQQAABBBBAAAECLN4BBBBAAAEEEEAAAQQQQAABBBBAAAFLCxBgWXp4aBwCCCCAAAIIIIAAAggggAACCCCAAAEW7wACCCCAAAIIIIAAAggggAACCCCAgKUFCLAsPTw0DgEEEEAAAQQQQAABBBBAAAEEEECAAIt3AAEEEEAAAQQQQAABBBBAAAEEEEDA0gIEWJYeHhqHAAIIIIAAAggggAACCCCAAAIIIECAxTuAAAIIIIAAAggggAACCCCAAAIIIGBpAQIsSw8PjUMAAQQQQAABBBBAAAEEEEAAAQQQIMDiHUAAAQQQQAABBBBAAAEEEEAAAQQQsLQAAZalh4fGIYAAAggggAACCCCAAAIIIIAAAghYOsDKz8+XV155RbZv326MVIsWLWTSpEmSnJwc8MidOHFCpkyZIsePHzfKdu3aVa699tqA66EAAggggAACCCCAAAIIIIAAAggggEBkBQiwIuvN0xBAAAEEEEAAAQQQQAABBBBAAAEEAhQgwAoQjNsRQAABBBBAAAEEEEAAAQQQQAABBCIrQIAVWW+ehgACCCCAAAIIIIAAAggggAACCCAQoAABVoBg3I4AAggggAACCCCAAAIIIIAAAgggEFkBAqzIevM0BBBAAAEEEEAAAQQQQAABBBBAAIEABQiwAgTjdgQQQAABBBBAAAEEEEAAAQQQQACByAoQYEXWm6chgAACCCCAAAIIIIAAAggggAACCAQoQIBVBZjL5ZJ169bJwoULZd++fXLq1CmjRGJiotSuXVu6desmffr0kbS0tLPWdOLECZkyZYocP37cuK9r165y7bXXVjlcb7/9tqxcudK4r0WLFjJp0iRJTk4uKZefny+vvPKKbN++3fjs5z//uZx77rmyYsUK+eabb+TIkSPG55mZmdKyZUsZNmyY1KpVq9xzCwoKjOcsWrTIKHP69GnjnpSUFKOfffv2NdqclJRUZZu5AQEEEEAAAQQQQAABBBBAAAEEEDBTgACrEk2PxyNr166Vjz76SPLy8s5qrmHWoEGD5KKLLjKCrYquSAZYBw4ckJkzZ4r2wffKysqSW265RWrWrFnysdvtlvnz58vXX38tRUVFZ+1namqqjBo1Snr06CF2u93M95C6EEAAAQQQQAABBBBAAAEEEEAAgUoFCLAqoNHgZ86cOUaoowGPv1fHjh3lqquuMmYtlb0iFWB16tRJNmzYIMXFxeXa0Lt3bxk7dqzYbDbjZzq77OOPP5alS5eWC7sq67OW7devn4wePVocDoe/NNyHAAIIIIAAAggggAACCCCAAAIIBC0QVQFW0L2soODZlvAtXrzYCHa8M5h05tEFF1wgPXv2lBo1ahizj3Tp3qZNm4xlevv37y95gt4zbty4cuFOpAIsb0MaNGhghGmNGjUy2qpLIHUJYqtWrYxbtG/Tpk2TefPmlbRdZ2ZdfPHFxhLE9PR0I+jSJZOrV6+W2bNnlyx/1M8HDx4sl1xySUkYZubYUBcCCCCAAAIIIIAAAggggAACCCDgK0CAVeZ9OHTokDz//POSk5Nj/KR58+bGvlK6h1RFl85imjFjhhEEaSiUkJAg119/vbRv377U7ZEMsOrVqyc333yzZGRkVPq2b9myRV577TUpLCw07unSpYuMHz++0j2udI+sDz/8UFatWmXcrwHXTTfdJA0bNuRPFAIIIIAAAggggAACCCCAAAIIIBBWAQKsMrw6K2nu3LnGp7rZuYY0uon52S4Nsd566y1jzyy92rRpI7/4xS9K7YcVyQBL96m68MILK22ytlc3h1+zZo1xj4Z0ujl8RUsffSvR2VgvvfSS7Nmzx/i47JLEsL6pVI4AAggggAACCCCAAAIIIIAAAnErQIDlM/S5ubny3HPPycGDB41PhwwZIpdeeqlfL4eeVPjmm28a+0rpiYQ6A0qX8XmvSAVYekLhjTfeaIRSlV265FFnmWkgpcsBr7vuOuncubNf/fz222/lyy+/NO7VmV6//vWvjdlYXAgggAACCCCAAAIIIIAAAggggEC4BKIqwNI9nHSmkIY0gV7+BEg7duyQl19+2dgzSk8T1Ge1bt3ar0cdPnzYCL+8Sw912aFvKOTP8yt6kM6UWrlypfGjivqvbX3llVdk+/btxj26j9Vtt91m7NVV2bVixQp55513jB/r0kgNoerUqeNXP7du3Wo8T08s1HH45S9/Kc2aNfOrLDchgAACCCCAAAIIIIAAAggggAACwQgQYPmo6WblOovKjKvs7K1IBVj+hHy68byesGjGVTaoM6NO6kAAAQQQQAABBBBAAAEEEEAAAQR8BQiwfDTMDHasHGD5zuoK9Y8DAVaogpRHAAEEEEAAAQQQQAABBBBAAIGqBAiwCLCqekfO+nMCrJD4KIwAAggggAACCCCAAAIIIIAAAn4IEGBVEmDpiXx6AmGTJk38YKz6FistIfSdgaUnLd56663GXlhcCCCAAAIIIIAAAggggAACCCCAgBUFCLB8RmXJkiXy4YcfGp8Euol7VYOrm7s/88wzcvToUePWrl27yrXXXnvWYmU3aPdnE3d/9sDSUwT1NEG9At3Evap+8nMEEEAAAQQQQAABBBBAAAEEEEDAbAECLB9R3xP29OOy+1iFgl82jPInwMrLy5MXX3xR9uzZYzzarADLN6iz2Wxy3XXXlToxMZR+UhYBBBBAAAEEEEAAAQQQQAABBBAwW4AAy0f0+PHj8uyzz8qxY8eMT3X5oC4j1OWEoV5lA6y2bdvKxIkTjZlelV179+6VF154QTTIMjPA2rlzp7z00kuibdKrU6dOxmwwh8MRajcpjwACCCCAAAIIIIAAAggggAACCJguQIDlQ+rxeOTjjz+WxYsXG5/q7KTBgwfLJZdcYvz6bNeyZcuM5Ycul8sIgnRz844dO5YUKSoqktdee002b95sfJaVlSW33HKL1KxZs8JqtS3Tpk2TefPmlfzcrBlY2pZXX31VtmzZYtSdkJAgEyZMkG7dup21j9omPalx5syZxn2pqanyq1/9Sho1amT6i0mFCCCAAAIIIIAAAggggAACCCCAgFeAAKvMu1B2dpKGO+PGjZPu3btXGmJt27ZN3njjjbPOlNLH+O49pb/XcOzSSy8tV68GRcuXL5ePPvpIiouLTQ+wtMIVK1bI+++/bwRu3jDq+uuvl1atWlUaqJVtU48ePWT8+PHM3OK/JwgggAACCCCAAAIIIIAAAgggEFYBAqwyvBoezZo1y5hlpL/WS2dftWvXToYNGyYNGjQwAhsNfg4ePGjMkNIwyO12G/c6nU5jaWCbNm3KDVx2dra8/PLLUlhYWFKvhkAaYulpgPq8ffv2ydy5c2X16tVGnWlpaXLq1CnjfrNmYGld2n4NyJYuXVrSTrvdLtqeQYMGSe3atUV/r7O1du3aJXPmzJFNmzaVmOjm7zfffLPUrVs3rC8olSOAAAIIIIAAAggggAACCCCAAAIEWBW8Axru/Pe//5WFCxeWBDb+vCo6W2vMmDHSp0+fCmdrVRQana1enQ2lgZIGTWYHWFrf6dOnjVlY69at86d7Jffo0sGf/exn0r59+4DKcTMCCCCAAAIIIIAAAggggAACCCAQjAABViVq3mV8X3zxRcnSwLMB6wyqsWPHim7OfraroKDACMf0JEDvDK+y9+uML90/S5fn6cmIb775ZlgCLK1UQzWd8TV79mxjtlVVV+PGjY3wqn79+lXdys8RQAABBBBAAAEEEEAAAQQQQAABUwQIsKpg1FBnzZo1RuCky/u8y/k0ZNJldC1btpS+ffsay/t0yZ2/14EDB4zlh7qpe05OjhFm6WmHrVu3lgsvvFCaN29uzOLSpYThDLC87dUTCXWPK+3nkSNHjNlZemmfdKN5XULZr18/YwllVRva+2vAfQgggAACCCCAAAIIIIAAAggggIA/ApYOsPzpAPcg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CCCAAAIIIIAAAgjEtgABVmyPL71DAAEEEEAAAQQQQAABBBBAAAEEol6AACvqh5AOIIAAAggggAACCCCAAAIIIIAAArEtQIAV2+NL7xBAAAEEEEAAAQQQQAABBBBAAIGoFyDAivohpAMIIIAAAggggAACCCCAAAIIIIBAbAsQYMX2+NI7BBBAAAEEEEAAAQQQQAABBBBAIOoFCLCifgjpAAIIIIAAAggggAACCCCAAAIIIBDbAgRYsT2+9A4BBBBAAAEEEEAAAQQQQAABBBCIegECrKgfQjqAAAIIIIAAAggggAACCCCAAAIIxLYAAVZsjy+9QwABBBBAAAEEEEAAAQQQQAABBKJegAAr6oeQDiCAAAIIIIAAAggggAACCCCAAAKxLUCAFdvjS+8QQAABBBBAAAEEEEAAAQQQQACBqBcgwIr6IaQDCCCAAAIIIIAAAggggAACCCCAQGwLEGDF9vjSOwQQQAABBBBAAAEEEEAAAQQQQCDqBQiwon4I6QACCCCAAAIIIIAAAggggAACCCAQ2wIEWLE9vvQOAQQQQAABBBBAAAEEEEAAAQQQiHoBAqyoH0I6gAACCCCAAAIIIIAAAggggAACCMS2AAFWbI8vvUMAAQQQQAABBBBAAAEEEEAAAQSiXoAAK+qHkA4ggAACCCCAAAIIIIAAAggggAACsS1AgBXb40vvEEAAAQQQQAABBBBAAAEEEEAAgagXIMCK+iGkAwgggAACCCCAAAIIIIAAAggggEBsCxBgxfb40jsEEEAAAQQQQAABBBBAAAEEEEAg6gUIsKJ+COkAAggggAACCCCAAAIIIIAAAgggENsCBFixPb70DgEEEEAAAQQQQAABBBBAAAEEEIh6AQKsqB9COoAAAggggAACkRJweTxS6HZLkdsjxW63FHs8op+5RcSt3z0eoymevGSx2cT4sttEHHabOOwiCfrlsEmCwyPOBJvxey4EEEAAAQQQQACBqgUIsKo24g4EEEAAAQQQiBGB40VFcrygSE4UFcvJ4mLJKSqSk/rromI5VaxfLslzuSWvuFhOu91yutglBS63nHa5jOBKwyp/ruJFXfy5zQi3khJFkhNtxveURJukJtkk1SnGV3qKXdKcIhnJIhkpdslIEamRapMaKTbje1aazaiDCwEEEEAAAQQQiHUBAqxYH2H6hwACCCCAQBwIaBh18HSBHCoolMP5BXK4sFCOFBTJ0cJCOVpQKMcKi+R4YZH4Fz+FDuZvgBX6k0RqpIjUSrdLVppInQy71E63SZ0Mm9TNtEudDJH6NexSM5WUywxr6kAAAQQQQACB6hOImgCrsLBQ/vrXv8rLL78sw4cPl3/+859So0aNSuU++eQTueOOO+Tee++VO++8s/qEeTICCCCAAAIIhCygM5/2ns6XvXn5xvcD+QWyX7/y8uVAQYHkFbtCfoaZFUQywPKn3Tq7q36mTRpmOaR+pkijLPuZr5o2aVzLLs4Ef2rhHgQQQAABBBBAoPoEoibA2rlzp9x6662yfPlySU9PN4KsCy64gACr+t4dnowAAggggIDpAjmncmRHkcjOU6dl9+l82W18P20EV9F0WS3AqsquQQ27NKltk6a17NK0tk2a1bZLszo2qZ3OJl1V2fFzBBBAAAEEEIiMQNQEWO+++67cc889MmnSJPnyyy9l9OjR8tBDD4nT6axQihlYkXmBeAoCCCCAAAJBC+xfJ7Jn5f++VonsXS2LO18nf6gzJugqrVIw2gKsytx0n62Wde3GV4u6NmlVzy6t6zskiRlbVnnVaAcCCCCAAAJxIxAVAdaJEyfk7rvvlh07dsjf/vY3efbZZ2Xp0qXyyiuvSPfu3Qmw4uZ1paMIIIAAAlErsGeFyK5lIrtXiGyZZ4RVlV1DL18Qtd30NjxWAqzKBqJFXQ2y7NJWvxrYpV0Dh6QmRf2w0QEEEEAAAQQQsLBAVARY3333ndx4441y+eWXy5/+9Cd588035Y9//KOxt9Vdd90lDoejHLHvDKyJEyfKG2+8IW+//bYcP37cWHp43XXXSf/+/cvN4CouLhZ9nj5Dv+fm5kq/fv1kzJgxMm7cOElNTS33LLfbbSxt1Fli8+fPl927d5+1jG/brr76annttddk6tSpsnXrViOQu+qqq2T8+PGSnJxc7llHjhwxnvPBBx/4db/uHbZgwQJ57733jP5o/3r16iX63MGDB1c6g83C7yxNQwABBBCwusDBjSI7lojsWiqyYaaIzrQK4CLACgDLQrdqqNWugV06NHLIOY3sck5Dlh9aaHhoCgIIIIAAAlEvYPkAq6ioSB555BF58cUXja8RI0bIxo0b5eabbzb2wnrmmWekWbNmlQZYEyZMEJ3BNWPGjHL3/PKXv5TJkyeXhFIa7jz//PPy6KOPVjiwGmLpRvK1a9cu+bmW0Xb95z//McKustdFF11ktL9ly5YlP/IGWIMGDTICNQ2/yl7av/vvv79UwKQBl85EW7JkSbn7f/GLXxhLKn1Dr7y8PPn73/8uL730UoX9GTt2rDz88MOl+hP1bzQdQAABBBCIqMDJgpOSsW2ByPYfRLIXiez4QeT08ZDaQIAVEp9lCusyww6NHdKxiUPObWSTc5smSEb5f5uzTHtpCAIIIIAAAghYW8DyAZZ383YNZqZMmSL169eX/Px8I3h566235PHHHzdmE5W9vCGRft6xY0cj3NEZV3rpjCQNotatWydPPfWUXHnllcbnvsHYn//8Z+nWrZvYbDbZvn278bxZs2aVul/LfP7553LfffdJmzZtjO/nn3++JCQkyKFDh4xZXxpuDRw4UB577LGSUxN926YnKmoodc4554jOlvr4449Fn60zvV5//XXp0qWL0TbfPt9www3y29/+VurVqycrV640+rZ58+ZSG9u7XC554YUXjH5eeuml8rvf/U46deokdrtddu3aZQR/6ldRUGbtV5bWIYAAAghUp8CxghxZfnCdLD+8XlYcWi8bjm2TJQs+MbVJ943+XFY66phaZ6Qri/UlhMF6tmlgl85NHNK5qV26NHNIVpot2KoohwACCCCAAAJxJmD5AMu7eXvZ5YLTpk2Tm266STQA+uc//1kSDnnHzxsSNWnSxJgdpcsAfS8NsW6//Xbp2bNnSfkvvvhCbrnlFmNZon5peOW9vv32WyMo02c++OCDkpiYaMzs8u7NpYFQ27ZtSz1DZ2dp23SvLt9TE71t0+WCZWeQ+QZVuteXzvrSa/369cazW7VqZYR2Gl55L6/FHXfcIffee6+xpNIb/NWqVavc/Vru5MmTRvClAZjOOtMAjQsBBBBAAIGyAnnF+bL04Br58cAaWXZonRFYlb1eWzlHzs09ZhreO0OmyOup3UyrrzoqIsDyT711Pbt0be6Qbv/7SmMfLf/guAsBBBBAAIE4FLB0gOUNiCrasP3AgQNy2223yerVq0uFQ94x9IZEuteV7ptVdj+pnJwc41RDXY7nnem0bNkyI6SqWbOm/OY3vzH2iKpbt26pIMv3HVm1apXobKjLLrusJNQq+w4tWrRIdKmebyjmbZuW1ZldSUml/9+aBm7/+Mc/Ss328oZrOstL2+YbrlX03n799deiywp1rzANviq6PvroI2Mm1xNPPGHs78WFAAIIIICACqw6vFGWHFwtiw+slmUH11aJcpcjS67+9uUq7/P3hiX9J8tDdaP7JEICLH9Hu/R9nZrYpXsLh/RsqbO0yu9xGlytlEIAAQQQQACBWBCwdIDl3bxd95HSWUeZmZkl5rpE7l//+pcxu0o3eNfZRE6ns+Tn3pBI95HSmUllLy3vDYl0lteFF14oumeULrnTQMt7tW7dWkaNGmXMhNJlgro80Ht5QyV/XgTfIM13E3edWVb2qijA0qWOegKj75LHsz3Xe78/bdNZWxW1w5+y3IMAAgggEP0CR/KPy8L9K+SH/Stl0f4VcrzgZECduiSjqfxt+hMBlTnbzfs6T5CJrX9rWn0VVZTqKpY8x0//m272wwiwQhdNcdqkT2u7nNcqQXq1ckidDJYbhq5KDQgggAACCESvgGUDLN/N26vi1aV7ZZfBeUOiswU+FQVFGmLpzCQNsTZs2FDq0bon1l/+8hfp0aOH8bnvXlZVtTHUAKuitp7tmd77q2qX/pwAyx8l7kEAAQRiS2D90a3y/f7l8v2+5caMq1Cuukk1ZNrsV0OpolTZ/MY95LJeT5lWn7eiJLdLuh07KM1yT4jO7TnlSJAtmbVkfWYt059FgGU6qXG6Ya/WdunTOkHaN+KEQ/OFqREBBBBAAAFrC1g2wPLu4VTRCX0VkepSPF0q511aF8gMrM8++0x69epVqlrdv2rbtm0yb948+eabb0Rng+ml+1ZpKKanClY1k6qyoa+qXEVhVbABlr8ztqz9mtI6BBBAAAEzBHSG1Xf7lsp3e5fJ7tz9ZlRZUseHO7ZKi90rzanTmSpDR8w0py6fWgbv3yG1C06Xq3dDjdqyomZdU59HgGUqZ7nK6tewSd82CdKvrcOYncWFAAIIIIAAArEvYNkAy7t5e0XLA32HxXvfgAEDjL2c9JRCvbwhke+m677lvPtr6SwrPSmwQ4cOZx3tPXv2yB/+8AeZMWOGeDdX9+6ZNXToUHn00UclPT3drzcmmADLW8bfPbC8yxt9N3b3q3HchAACCCAQUwLz9iyRb/cukW/3/CjHC3LC1rc/eFJlzPdvmVa/2ScRtjx1Qvoc3ldp+z5t0lYKHOYFIQRYpr0KVVaUniRyfrsE46t/O4fYWWlYpRk3IIAAAgggEI0ClgywvOHS/PnzK9yg3Rfad6aWBlEjRowoFWB17NjROOmv7AmBGkTpZui++2t5943S/bZ0M3ffy+PxGHtu6Zc3wNKN5HUTdJ0l9sILLxh1lS3zzjvviIZOvjPEggmwvBvGd+7cudypgl4D3ah+ypQpRoi3ceNGufnmm43maHvLBnTeExKffPJJI8DzukXjS0ybEUAAAQRKC8zds1jm7v5B5uxeLHnF5WcchcNrTFoT+cPXT4ZcdbE4pMiWKB9c+Hf5OKm92Ipd4nC7xeYqFrvbJbbiYnHod5dL7G632Iv/97lLP3cb9xv36e9dLrG5XeJwuaVZzRpSK6Pyf2iaX6+J7Enx7x+i/OkkAZY/Subfk5RokwvaOeSCc/QrgTDLfGJqRAABBBBAoNoELBlgeTdv11lV//znP6VGjRqVAvlu5j5hwgR55JFHJDU1tdT+VBosTZ48WTT8KSwslKlTp8pjjz0mx48fFw1wdAaVXhpETZo0STIyMozZVvp8DYV0P645c+YYn+lG8s8995zo5u4aamkYpUFYkyZNjKBq+PDhxvM1hNNZULrxeqNGjUrK6HOCCbDy8/ONEOytt94yTj7U4EyDKg3R1Ojtt98W3bD+1ltvFYfDIRpQaZil/dQQ74EHHpALLrjA2IT+0KFD8sYbbxjB1fnnn29sZl+nTp1qewl5MAIIIIBA6AK6l9WsXQtl9u5FkluUF3qFPt8Iu2sAACAASURBVDXY3TZxeGxic+l3u9hdNknQ7/q5+8zn9RNryK/WfmeET4WSIEWSYHwv9v5ev3sSjJ/rz366L1GKbAnGzzy28O1rpP+bWatW5XtdzanfVA4kp5nmRoBlGmXQFekm8APaO+TCcxzSr234NuwPuoEURAABBBBAAIGABCwXYPmeDljRTKiKeuedbaSh0SuvvGLsU+UNia655ho5duyYfPXVV6WK6nI/PXlPlxh6TxbU0Ec3g9flgBVdWkYDqcsvv7xkry0NlnSGl4ZIFV0abGnwpMFW2f25Kts8vbL9rrKzs+XBBx809uUqe2kI9/e//13q1v1pDw8N6LQvGm5VdGmwpf3p2bNnQC8NNyOAAAIIVL+A/m/Wiv3rZfaOhfL97mVyPC+nXKikYZMGTA63hk0idv2u4ZOc+W6ET//7uXHf/0Ipu0vE4XEYZWyeyK3HsotbnFIsCZ4isScmycGkLPE4HOJ2OMRjd4jrf9+N3+vn9jPfXXZbqd+7HQnitttLyun99V1F0jfnSIUDV2i3y6dN24nHxGElwDIR04SqaqbaZGDHBBnYwSGdm5q3VNSEplEFAggggAACCPgpYLkAy7scTtuvwVCzZs2q7IrOqvrrX/9qLDfUUOquu+6Szz//XLz7P02cONEIpjTU0lBHZyLp3lp9+/YVu730v/a63W5ZtGiRMUNJZ2Tt3r3bmF01ZMgQY1mhLsXzBlHehmkZvVf349Jlj1pGZ2hdcsklxoyupk2blupDMDOwvBUcOXLEeM4HH3wgW7dulU6dOsn48eNFgzqd+VX2UpsFCxbIe++9Z2xEr/3XMqNHjzb6U7t27Sp9uQEBBBBAwD8BDZV01q7+t9f7XT/z/b1+7v06232+5UqVKSoSt8vlX4NMuMsjHnE7POKyecRtd4vLrt/1MxGXuM78+n9fvTwiLQ9tNAKoRI9LnLZiSZRiSfSc+W58rr/3fvl8rsGVfq4hll7hOImw7+G90uJU+X3AltRqIFszapqg9VMVBFimcppaWbPaNhl0boJc0jFBGtcK36w/UxtNZQgggAACCCAglguwGBMEEEAAAQTMFDAjVKooTNLwyfdznUEcscsmUmxzlwRHLvv/fl1BqKSBk0vvdfwUNLmNMMpTqo6SIMoIq87Udya08ojH5t/cpKtTG8ldM582hyFMJxG2PXlMmp46KWmuYjniTJLsjCzZl1z+H4BC7QQBVqiCkSnfs6VDLjk3QS7tlCAOsqzIoPMUBBBAAAEEghQgwAoSjmIIIIAAAsELBBMq+RMi+c5U0l9rmUhdOjvX6XQay9L1e2JiYqlf6++9X977fD/z/lrLe3+95/QBWXh4lczf96OcdOcFFSpFqv/6nHPTGsprX08x7ZFmn0RoWsP8qIgAyw8kC92S6rQZIdbgzgnSsTFJloWGhqYggAACCCBQIkCAxcuAAAIIIGAIBBoqVbRErmyAVNE9kQyVtF/eMKlseFTZ52VDJW+gVPZ+36DJW6bssvRgXq1Cd5FMzZ4rX26fK6sObwymimot8+3SbyQlv/wyvWAa9c6QKfJ6ardgilZ7GQKsah+CoBvQobFDBndyyLAuiZKUGHQ1FEQAAQQQQAABkwUIsEwGpToEEEDATIGqQqWyAZE/s5Qq21vJzHafrS6dqeQ7S6mqYKmie6uaueRbZ9l9CyPVz0Cfs/F4tnyxbbZ8mT1H8orzAy1umfufysmXvqunmdKeJf3vk4fqXmZKXZGuhAAr0uLmPy8pwSZDu2iQlSDnNGLjd/OFqREBBBBAAIHABAiwAvPibgQQQKDSmUpnm5Hku1+SPyGTdyZTJLnLLn+rKCSqKmyqbPaSfu67rM6MmUqRtAnns77euUA+3zZLFh9YFc7HRKzum5Lqy69mP2vK8/Z1niATW//WlLoiXQkBVqTFw/u8bs0dMqJrglzSKSG8D6J2BBBAAAEEEKhUgACLlwMBBGJCwHemkj8BUVX3nO3nHo9/G1qbAVs2EPINmfyZxVT2nrMthyNUMmPE/KvjeOFJ+XTLTPl020zZd+qQf4Wi5K7eGU1kyvQnTWltOE4iNKVhflRCgOUHUhTeUjfTJiO7Jcqo7gmSlWaLwh7QZAQQQAABBKJXwJIB1tatW6NXlJYjgIBfAlUFSBXtpXS25XKRDJW8oVAwAZJ3JlJVy+K8QROhkl+vU9TctPFYtnyy9Wv5dOs34pHIBaGRBEpOSJL5894155FhOonQnMadvRYCrEgoV+8zRnRLkNE9EqVdAzZ9r96R4OkIIIAAAvEiYMkA67777osXf/qJAAImCfjOLKrqFLjKlspVtYSOUMmkwYrDahbuXyEfbZkh3+5ZEhe9f+XQIem8ab4pfZ08+jNZ4ahrSl2RrIQAK5La1fusvm0cRpCl37kQQAABBBBAIHwClgywnn/++fD1mJoRQMASAmbNXvLWEy0bdVsCn0ZETOCrHd/Kh5uny+ojmyL2TCs86E5Hllz77cumNOXdwVPktbToO4mQAMuU4Y+qSto3cshlPRJkSBf2yYqqgaOxCCCAAAJRI2DJACtq9GgoAggggAACFQh8uGW6vL9pmuw4uTcufQZlNJXHpj9hSt9/PP8+ebBe9J1ESIBlyvBHZSWNs2xy+XmJcsV5iWJjm6yoHEMajQACCCBgTQECLGuOC61CAAEEEIgygUJXkby7aaq8v3mqHDp9LMpab25zaydlyvTZr5lS6b7OV8nE1r8xpa5IVkKAFUltaz6rVrrNCLHG9kqUpERrtpFWIYAAAgggEE0CBFjRNFq0FQEEEEDAcgJ5xaflnY1fGuFVTmGu5dpXXQ36YOdWablrZciPj9aTCAmwQh76mKkgLUlkbO9EGdfbKfprLgQQQAABBBAIToAAKzg3SiGAAAIIxLnAqaLT8vbG/xpfGmJxlRZ40JMql3//VugsUXoSIQFW6EMfazUkJ9pkXO8EGd/XKekEWbE2vPQHAQQQQCACApYPsLZv3y7Lly+XnJwccbvdokfKZ2ZmSvfu3aVFixYBE+Xn58uqVatk27Ztor/WKzk5Wdq2bStdunQRPeK+7LVu3TpZuXKlcb/+vF27dsbzK7p369at8t1330n79u2lT58+AbePAggggAAC1hY4XZwvb234Qt4iuDrrQI1Obyr/N8OcfbAmj/pMViRE10mEBFjW/nNcna3TIGt8nwSZ0DdRUp1sklWdY8GzEUAAAQSiS8CyAZbL5ZLFixfLxo0bxePxlFPVE8c6duwovXv39lv84MGDMmfOHMnLy6uwTJ06dWTw4MFGoOW9Nm3aJAsXLpTGjRvLRRddJJs3b5YlS5ZIkyZNZODAgeJw/HRkckFBgUyfPl0KCwtl+PDhkp6e7nfbuBEBBBBAwNoCbo9b3tjwmbyx4XM5WXgqrI3t6GomLYrqSZonWQ4mnJB1jp1yyH4irM80u/JmqXXk45kvmFJtNJ5ESIBlytDHdCVpSTa5qm+iXNUvURLsMd1VOocAAggggIApApYNsLwzmbSX55xzjnTr1s0Ilk6ePGkESDt37hQNsS644AJp3bp1lRg6e0rDpWPHjknLli2la9eukpWVJRqUaUi2bNkyKSoqMkIx78wp/b2WOX78uFx88cVGiOUNqbQdGnbVr1+/5NmrV6+WpUuXSs+ePaVz585VtokbEEAAAQSiQ+C9TVON4OrQ6aNhb/Clhd2kXXHjcs/5KmmpZDv2h/35Zj5g2sblUvdwdshVRuNJhARYIQ973FSgm71rkDWuNzu9x82g01EEEEAAgaAELBlgaag0c+ZM2bdvn3To0EH69u1bqnP689mzZ8vu3buladOmcumll1bZ+bVr1xrBly4/HDZsmKSmppYq4w2fNNTSnyclJcnRo0eNAEuXLY4cOVIyMjKMMl9//bXs2bNH+vfvbywn1Cs3N1e++uorcTqdJeWrbBQ3IIAAAghYWuC/2bPltfWfyc6TeyPSztauhjK0oEeFzzphOyVvp8yNSDvMesijBQ4Z/OOHIVe3v9N4uaHNnSHXE8kKCLAiqR0bz2qcZZOr+yXK8G4EWbExovQCAQQQQMBsAUsGWKdOnZJp06YZe055Zz6V7fiGDRuMpX21atWqMjDSmVQzZsyQQ4cOGbOjdK8rfy4NqTQo072uKgqwfGdr6cyrNWvW+D0jzJ/ncw8CCCCAQPUIfLtniby6/hNZc2RzRBswqLCLdChuWukzP0yaL4ccORFtUygP+1lqY7l75lOhVGGULWjUXcb0fjrkeiJZAQFWJLVj61nnNLTLtf2d0r/dT9tUxFYP6Q0CCCCAAALBCVgywPKnK94Aq27dujJ06NAKN1T31nPixAkjENNN4HXZX7169fx5hHjL6VLFs83A0iWGGpDp7K4hQ4aU2hfLrwdxEwIIIICAJQRWH9kkr6z7WL7buzQi7UkqTpAaJ5Ol5slkqZGbLO1rtyqZ7VtRAz5PXiR77Eci0jYzHtIhvYG8MeOZ0KtKTJGhI78JvZ4I1kCAFUHsGH1Un9YOubZ/opzbhCArRoeYbiGAAAIIBCgQtQGWbsauJxT6zoKqrO/emVS6h5Zurn748GHjZEMNqPTS5YSdOnUyTg7U5YLeq6L9rir6TE8dzM7OrnS2WIBjwu0IIIAAAhEWOJB3WF5a+5F8ti18IYnNI1IzN+VMYJV7JrCye0qfQFa7du1K/5FFjzN5KWW6FNlcEdYJ7XHzls+W1LzjoVUiItF2EiEBVshDTgX/ExjeNUF+foFT6tfgxEJeCgQQQACB+BaIygDryJEjxj5UeumMJ/0//Ge79OTABQsWSM2aNUVPGtyyZUuFJxs2atRIBg0aZOxj5b2qOoVQ26L7delm7lrW91TC+H616D0CCCAQHQIaXL209kNxecwNhtJPO42Qyju7KqkooRxIvrNYclMKJS+1UHKTCyU/uVhG2/pJpqf0Po1acFniVlmUuCE6UH1a+eTJfOm3alrI7X5n8NPyelr3kOuJVAUEWJGSjo/naHR1/YBEuX7AT/8fNT56Ti8RQAABBBD4SSDqAizdF0vDKz1NsHfv3sYm71VdGkJpgKVLAfVq2LChcdKgBlq6IfyuXbvkhx9+kLy8vApndGkApqcU6s91Pyw9FbFHjzOb7OpMsAMHDpQsTVy3bp2sXLnS2L/L916CrapGiZ8jgAACkRWYvmO+vLDmfdmVG/rJfmWXAmp4VfYqcrjkVEqRnEopNL40uMpNKRCXQ+dW/XRledKlX2EHaeE6s9w931YkqxK2yY+JWyILZNLTfplcX26e9WzItUXbSYQEWCEPORVUINCwpl1uuDBRBncqH4gDhgACCCCAQKwLRFWAVVhYaARGejqhLh3UAMufyxtg6b3NmjWTgQMHlpsppUsA58+fL95lht4TB89W/44dO2TevHnSqlUrY/N270mGbdq0MQIyfe6PP/4oLVq0kIsuusifpnIPAggggECYBdYe2SzPr/1AFu5bHtST/FkKqBWf0llVGlIlF575dXKhFDiL/X5mkidRUiVJjtly/S5jxRvPS28sz84IfSP3fZ3Gy8QoOomQAMuKb2PstOm8lg6ZeJFTOjT6aeuL2OkdPUEAAQQQQKBigagJsHRGk3e2U9u2baVv375+L9fzBk1KoEFS8+bNy2mcPHnS2OhdQ7LKTj70LaQnG+pMsNzcXGMTeQ2+vvrqKzl9+rRxKqKejqi/9p6mGMjm8bysCCCAAALmC+QV58tzq9+VdzdNDahy/5YCFhlhlc6w0llVp1KL5FRyYUDPidWbnY5EWfDt+yF3L9pOIiTACnnIqcAPgSt7JcovLnJKKisL/dDiFgQQQACBaBeIigBLlwvOnj1bNGTSmVfnnXdeqc3WqxoEnbE1a9YsY9+rysIp7+bsOTk5fgVYegqiLjvs0qWLdO/e3ZgVps9ISkqSESNGSFpamtEsPZ1Qf9a/f3/R4I0LAQQQQCDyAp9vmyXPrXlPDp8+dtaH+7MUsNjhltxUn2WAyQVGcOVyuCPfsSh54iuHjkjnTfNCa22UnURIgBXacFPaf4GsNJtMusgpI7qxrNB/Ne5EAAEEEIhGAcsHWGvXrjX2n9LwSYMrDbACvU6dOmXMhNLv559/vrRr165cFd4ZWDqz6pJLLjH2yars0r2wpk+fbvxYZ1vpKYbekw4zMzONzzTI0ktnaenPNMCq6LmB9oX7EUAAAQT8F9hwbJtMWfWOLNq/olyhcksBTyWL3V3+lC8Nq3I1pEo9M8tKf13oNHfDd/97FJ13/tZRS6779qWQG3//mM9lub1OyPVEogICrEgo8wxfAV1WeOMgp7RrwLJC3gwEEEAAgdgUsGyApZurL1q0SHQDdQ2DLrzwQmncuHHQo6DLD7dv326cWKhL/rwBk7dCPZlQN3rXAGr48OHGksDKruXLl8uqVauMfa7at29v3OadgZWSkmLMwNLvejEDK+ghoyACCCAQksAzq9+RV9d9UlKH30sBjaDqzKwqY8N1lgKGNA5aeFBGU3ls+hMh1/PukCnyWmq3kOuJRAUEWJFQ5hkVCVxzfqLcOJA1hbwdCCCAAAKxJ2DZAEtDIj3NLyEhwdh0vUmTJiHpHzx4UGbOnCk6w6pRo0bSr18/0Y3aNSjTYGvx4sWiywh79uwpnTt3rvRZuueV7nWls66GDBlinDSol+7RVdkeWLqvloZmui8WFwIIIIBAeAU8x2bLjJVvyFMbRGqeTJYauUmSfvrMrFjfS5f85Rj7VZ3ZYD3vf8GVy176VMDwtjY+as9yZsjXc14PubPRdBIhAVbIw00FIQg0q2OXmwY55fy2jhBqoSgCCCCAAALWErBkgHX06FFj5pKGQlVdOtNp5MiRRhill/fEwbKf68+2bdsm33//vRFilb1sNptxmqAu9XM4Kv8fe933auPGjRVuBr9+/XojCGvdunWpUwg7dOjg94mJVfWXnyOAAAIIlAmiXC7Rk2T1a9u6WbJrf4EUus7844LvpUsBT6YUSJ7PRusFCf6fCoh7aALv79ourXYuC6mSaDqJkAArpKGmsEkCw7omyM0XOyUzpfzyaJMeQTUIIIAAAghETMCSAZYuG9TlfLrvVVVXIAGW1qV7XemeWrt27TKCLLvdbiwb1I3YW7RocdbHHTlyxNjTKisrS/RUwYqCrnXr1hkzxzR8czqdxhLDbt26+X1iYlX95ecIIIBAvAvokm1vYKWnzB4/frwcSc3kHKlV2yazXMWSpzOsUgolL7n8P17Eu2Uk+/+AJ12u+P6NkB4ZTScREmCFNNQUNlGgZprNCLGGdGaTdxNZqQoBBBBAoBoELBlgheqgm6YvXLjQWLbnnZkVap2URwABBBCIvID+o4POntXASpd77927t1wjnIk2aZq5U+qnH5aGGYeN7/qV6CiWT5Oulsf25EW+4TyxnMCojKbycKj7YEXRSYQEWPwhsJrAoI4JcvMlTqmbwWwsq40N7UEAAQQQ8E8gJgOsNWvWiG7Krpuxl92s3T8W7kIAAQQQiLSA7knonVmlYdXOnTuNvQnLXrqPoX7Vr+WQBsUfSj33dMlIOlVhc4vTu8o1e5rKriL2gYn0eJZ9XtOU2vLJNy+G3Izfj/5UljnqhVxPuCsgwAq3MPUHI5DqFLl1cJIM78psrGD8KIMAAgggUL0CMRdg5eXlGZu116lTx9jPigsBBBBAwJoCvksBNaw6duxYuYbWqFFDmjZtKg0bNpQGDRoY3/W/7+69r4h7w+0inqqXBW7KvEJu2Oa2JkKcterLzSul/sGtIfX6vSFPy6up3UOqIxKFCbAiocwzghUY2CFBbh3slNrpzMYK1pByCCCAAAKRF4i5AEuXD65evdo4uTA5OTnyojwRAQQQQKCcgO9SQA2rdu/eXe4ePdW1WbNmRkjlG1jpabTey5O/S9xbHxLP/nf8VrbZnfKMXClvHDztdxluDI/Ao0UJMnjxByFVvrT/vfJA3ctDqiMShQmwIqHMM0IRyEixyW2DnTK4E7OxQnGkLAIIIIBA5ARiLsCKHB1PQgABBBCoSMB3KaBusq6BVUWnyuqMKp1d5Z1Zpd/T09MrRfUceF9cm+4RKdwfMPypzAtkRHZNKfSwlDBgPBMLXJXaWO6Z+VRINe7vNF5uaHNnSHVEojABViSUeYYZAkO7JMjtQ5JElxdyIYAAAgggYGUBAiwrjw5tQwABBKJAwLsU0Ltv1dGjR8u1Wk979c6u8l0K6Ff3io6Ke9sfxb37Wb9ur+ymH9ImyJ07yu+pFVKlFA5IoH16A3lzxjMBlSl7c0HDbjKmz5SQ6ohEYQKsSCjzDLMEGta0y+1DnNK3DSG/WabUgwACCCBgvgABVhCmHo9HiouLRZe7cCGAAALxJOBdCugNq3bt2lWu+7rkT8OqJk2aGLOrvIGVwxH4X4w8h/8rri0PiZxaFzKzLamhPJTbX745UfW+WSE/jAoqFZizcp6k5x4JXighWYaOmhV8+QiVJMCKEDSPMVXgqn6J8qtBTMUyFZXKEEAAAQRME7BkgPXJJ5/IHXfcEVAndc+rp59+WrKysgIqF+jNR44ckeeff146duwol19u/T04Au0f9yOAAAJeAd+lgLoMUL9Ony6/j1T9+vXLza5KS0sLDdKdf2bW1Y5/hlZPmdKHM4fK6G3sj2gqaoCVPZFbKOev/DLAUqVv//2oT2VZgrVPIiTACmmIKVyNAuc2sctvhiZJm/r2amwFj0YAAQQQQKC8AAFWgG+FN1x76qmn5MorrwywNLcjgAAC1hXwLgX07lulgX3ZKyMjwwirGjduXLLReu3atU3tlOfoLCO88pxYZGq93sqmp1wtf9qVF5a6qbRqgUnJDeSWWaEtI3xv8NPyapq1TyIkwKr6XeAOawv8dphTxvRgtYG1R4nWIYAAAvElYMkAq6Ih0A2AH374YXnrrbfks88+k169elXLSBFgVQs7D0UAAZMFvEsBvWGVzq4qe+mSP91kXQMr343Wg1kK6G/z3dl/Efe2P/t7e1D3udM6yI0H28kGDiUMyi/UQudlNJZnp4e2kXs0nERIgBXqm0J5KwgM6ZIgdw5zSlKCzQrNoQ0IIIAAAnEuQIAV4AtAgBUgGLcjgEC1C/guBdQ9qzSsyssrPwOpXr16JbOrvIFVampqZNpfsE9cm+8Rz4EPIvK87Zlj5Opt/IUsIthlHpJoT5AF330oNo8n6Mfv7zRObmjzu6DLR6IgAVYklHlGJASa1bHL74Y5pUuzwPcxjET7eAYCCCCAQPwIxFyAdezYMWOG1tSpU2XhwoXGJsIDBgyQSZMmSYcOHcRmK/0XFt2M/bvvvpM333zT+J6bmyv9+vWTMWPGyLhx48T7l7etW7fKr3/9a1m3rvRGwvfee6/ceaf1j/OOn1eaniKAgHcpoDesOnToUDmU9PR0I6zSL93DSgMrs5cC+jsSnmNzxb35bvGcXOVvEVPuez3hZ/LcfqZhmYIZYCUvHTkqXTfMDbDUT7cXNOomY3pb+yRCAqygh5eCFhW4dXCSjO2VYNHW0SwEEEAAgXgQiKkAS0Omu+++W5YsWVLhX9buv/9++fnPfy56QpZeGl7phuyPPvpohWOtIdZf//pX4y91BFjx8MeBPiIQfQLepYDeTdb1u56U6ntpcO8Nq3TvKu/JgHZ79W/Q6979nLg33S3iKYw4fn5GHxmzvbac9LDHS6Tx70isJdfPfSn4xyYmy9CR1j6JkAAr+OGlpHUFBndKkLtHJkkik7GsO0i0DAEEEIhhgZgJsHSz4cmTJ8v8+fPlhhtuMGZc6awCDak00Hrsscdk/fr18uSTT8rQoUONId24caPcfPPNojMR/vznP0u3bt2MGVp6PLzutzVr1iwpu1k7Swhj+E8DXUPA4gLepYD63yjv7KpTp06Va3XdunWNwEr3r/KGVRFbCuivocdlzLpy76reWTQrMsbJLdlF/raa+0wSuCijqTw+/YmQarP6SYQEWCENL4UtLNCqnl3uHuGU9o1IsSw8TDQNAQQQiEmBmAmwpk2bJjfddJPcd999ctttt5XMsvKOmoZXt9xyi3Tv3l0eeeQRY2ngF198YXx21113GV++ywu//fZbufrqq406H3zwQUlMPPMv9ARYMfnngE4hYEkB71LA3bt3G/tWHTx4sFw709LSSjZab9SokXEyYFZWliX7422UJ3ftmSWDR6t/Bo0tMUv+X8Fg+fxogaXNYq1xNZ1pMnPOmyF1673BT8mraT1CqiOchQmwwqlL3VYQuGdkkgzvypJCK4wFbUAAAQTiRSAmAqyioiIjlPr888/l9ddfly5dupQbv9OnT8v//d//ybJly4xlg23atDF+rSFVzZo15Te/+Y0MHjxYdOZC2X2yfCsjwIqXPxr0E4HICvguBfTOrnK73eUa4V0KqLOrdJapBlZn+29WZHtR9dM8Bz8Wt27Wnr+76psjdMfxGhfL8K0ZEXoaj/EKvLtnp7TZ/mPQIFY/iZAAK+ihpWAUCYzrnSi3XOqMohbTVAQQQACBaBaIiQDrxIkTcscddxhL/vy5dJP3Xr16Gadw6R5XGnp5r9atW8uoUaOMTdw15PLul+X9OQGWP8LcgwACZxPwLgXcsWOHMbNKZ1hpgFX2qlOnTsneVRpU6XLAlJSUqMV1Zz8i7m1/tGT7Z6deJQ/uzLdk22K1Ub+3ZcqV370WdPesfhIhAVbQQ0vBKBPo1coh945KktrpnOwaZUNHcxFAAIGoE4iJAEtPHrz99ttl7lz/TjTyBlg6WhpiffTRR0aItWHDhlIDqHti/eUvf5EePX5aokCAFXXvOA1GoNoFdCmgN6zS2VUHDhwo1yZd1qyzqrx7V+nsKqsvBfQbtvCgMevKvf9dv4tE/MaUVnL70a6y9FT5WW8Rb0ucPHBERlP5Uwj7YFn9JEICrDh5kemmIVC/hk0mj0qSrs3ZF4tXAgEEEEAgfAIxFWDp/jDPlqR6YQAAIABJREFUPfec6CyqQC/d7H3btm0yb948+eabb+S7774zqtA9s3Qj95YtWxq/J8AKVJb7EYgvAZ1JlZ2dbcys0i8NrHTGVdnLG1ZpYOWdXRWLUp5j357Z7+rkCst3b0/mCBm3jRMJIzVQTVJqy6ffvBj84yx+EiEBVvBDS8noFbhrRJKM7Ma+WNE7grQcAQQQsLZATARYBQUF8qc//cmYRfXuu+/KhRdeGLL6nj175A9/+IPMmDFDnn32WWNJIQFWyKxUgEBMCXiXAnqDKg2rcnJyyvWxdu3aJTOrmjRpYiwFTE5OjimLijrj2fOiuDbdLeI+HTV9/cB5lfx7L0sJIzVgX2xZLQ0PbA76cQ+M+lSWJtQLunw4CxJghVOXuq0scFW/RPnVIPbFsvIY0TYEEEAgWgViIsBSfA2u7rnnHhk3bpyxr1VGRukNeffv32/sk6WbuT/zzDPGXyZ1ZtXf/vY3efzxx43N3H0vj8cj//rXv4wvAqxofb1pNwLmCuhSQO/MKv1e0VJA3aPKd3aVhlV6UERcXR6PuHTW1a6noq7bRendZezuhnKomJlYkRi8vxYlytDF7wf9qPcHPyWvWPQkQgKsoIeVgjEgcGH7BPn9mCRxMhkrBkaTLiCAAALWEYiZAEuXD2qApRu5X3755cavmzdvLnqK18aNG+Xf//63fPXVV3L//ffLrbfeKg6HQ5YvXy6TJk0ywi6dbTVgwABjVoSeajhnzhzjs8zMzFLLEr1LCH/961/L5MmTxenkX5is8zrTEgTME9ClgNu3by+1FFCXGpe9dEaV92TAxo0bGycDxvPlObXhzJLBI19HLcP6zCtl0rbyyz6jtkMWbvj41MZy38zgg85l598rv693uSV7SIBlyWGhUREUaNfALr+/LEma1bZH8Kk8CgEEEEAglgViJsDSQVq1apU88MADRjBV0TV27Fh5+OGHRZfz6KV/GX3++efl0UcfrfD+9PR0Y4aWBmLeY+qXLFki1113neTm5hplbrrpJnnwwQclMZF/rY/lPyj0LbYFdCmghlW6BNA7w6qypYC+gZXOrkpKSoptnAB65z74qRFeSf6uAEpZ8FZHijzlHiPvHGIpYbhH55z0BvLWjGeCfoyVTyIkwAp6WCkYQwI1U23ywGVJ0rMlm7vH0LDSFQQQQKDaBGIqwFJFPZFQTxmcOnWqLFy4UDSE6tWrl7FEcPDgweVmTOkMrUWLFskbb7xhBF96nL3+BXXIkCFGmQ4dOpSEV97QS5crvvjii7J161aZMGGCcVKhPocLAQSiQ0CXFPsuBdTfl710NqbvUkCdXaUzMrkqFnDveVHcG26NGZ6TmQNk2LYscQvHwod7UGetmi+ZJw8F9ZiCRl1lTO/gA7CgHupnIQIsP6G4LS4E7hnplOFd+cfeuBhsOokAAgiEUSBqAqwwGlA1AgjEsIAuBdyxY0fJiYAaXOky4bKXBtfewEp/He9LAQN5JdzZ/0/c2/4vkCJRce+CtAlyz46CqGhrNDfy37lFcsHK/wbXhYQkGTpqdnBlw1yKACvMwFQfdQK/uMgp1/UnxIq6gaPBCCCAgIUECLAsNBg0BQEEQhPQpYC+M6v01ydOnChXaVZWVqnZVY0aNWI/uyDp3ZvvEffOJ4Isbe1ituQmMjmnj8zLKb/3mbVbHl2tm5jcQG6bFfwsqgdGfSJLE6y39xwBVnS9h7Q2MgJjeibIb4ey9D4y2jwFAQQQiD0BAqzYG1N6hEDcCOgpgL6BlZ4SWPbSPap0k3Xf2VUsBTTnFXGtnSie/W+bU5lFazlYY6hctjXZoq2LjWb1yGgsz08PfiN3q55ESIAVG+8nvTBfQE8o/MPlSWJnb3fzcakRAQQQiHEBAqwYH2C6h0CsCOim6rrJuu9G64WFheW6p3tVaVjlDaxYChieN8C9coy4D38VnsotVuvnzqvkb3vZ0D1cw+KwOeT77z8Ruzu4kx+Xnn+PPFDvinA1L+h6CbCCpqNgHAh0aeYwQqxa6ewzGAfDTRcRQAAB0wQIsEyjpCIEEDBLQJcC+gZVOsvq+PHj5aqvWbNmudlVnAhq1ihUUo/7tLiWXiKenCVhfpB1qnelnivX7Wsp24s4RStco/LC0ePSfX1we1ntP3ec3ND2d+FqWtD1EmAFTUfBOBFoXscuD1+ZLM3rEGLFyZDTTQQQQCBkAQKskAmpAAEEQhXQpYC+gdXevXvLVel0OkuFVTrDiqWAocoHVt5zeoe4lg8WOZ0dWMEYuHtrxhi5Lpu/ZIVrKG9PrC03zH0xqOqtehIhAVZQw0mhOBPQGVj/d0WSdG7KPxDE2dDTXQQQQCAoAUsGWFu3bg2qMxRCAIHoECgoKCgVWOnvy166sbrvUsAGDRpER+ditJWenKXiXj5UPMXlN8WP0S6X6ZZNXrJPkJcPspQwHOM9IKOp/Gt6kIcBWPQkQgKscLwp1BmLAokOkT+OTZa+bQixYnF86RMCCCBgpoAlA6z77rvPzD5SFwIIWFygRo0apWZX6abrCQkJFm91/DTPc2S6uFaMjp8OV9LTvPS+MnJHbcn38G6a/TLUcKbLN3PeCLpaK55ESIAV9HBSME4FHrw8SS7uyH9f43T46TYCCCDgl4AlA6znn3/er8ZzEwIIRK+AhlRNmjQxgisNsLisKeDe96a4102yZuOqoVVL08bK7TuKq+HJsf/Id/bukrbZwe2t9v6lT8kr6T0shUSAZanhoDFRIvC74U4Z1T0xSlpLMxFAAAEEIi1gyQAr0gg8DwEEEECgvIB757/FvZkZsb4ytsQ68ufTA2Xa8SJeGZMFJkuGjFvwelC1WvEkQgKsoIaSQgjIrYOdMrYXIRavAgIIIIBAeQECLN4KBBBAAIFyAu4tD4h7xz+QqUDgSMYlMio7HRuTBYalN5W/zAhuHywrnkRIgGXyC0J1cSVw40CnXHM+IVZcDTqdRQABBPwQIMDyA4lbEEAAgXgScK+/Sdx7X4unLgfc16+Tr5KHd7Ohe8BwZynQKKWWfP7NS0FVacWTCAmwghpKCiFQIvDzCxJl4oVORBBAAAEEECgRIMDiZUAAAQQQKBFwrbxCPIe/RKQKAU9KG7n58Lmy+jRUZgp8sXWdNNy/IfAqLXgSIQFW4MNICQTKClxzvlNuHMhMLN4MBBBAAIEzApYOsE6fPi3Tpk2TnJycSserf//+0q5dO7/Hc/fu3bJixQo5cuSIuN1uSUxMlKZNm0qPHj0kIyOjwnrWrVsnK1eulPz8fON+fV737t2NX5e9tm7dKt999520b99e+vTp43e7uBEBBBCobgHXilHiOTKjupsRNc/fmTlSrtrGiVlmDthfip0y7If3gqrywVGfyI8J9YMqG45CBFjhUKXOeBS4qm+i/OpiZmLF49jTZwQQQKCsgKUDrIMHD8rMmTOlsLDQlABryZIlsnbtWvF4POXqczqdMnDgQGncuHGpn23atEkWLlxofH7RRRfJ5s2bRevR09P0fofDUXJ/QUGBTJ8+3Wjv8OHDJT2dPVL4I4cAAtEh4Fo7UTz7346OxlqolW8nTJCn9xdYqEXR3ZSxqU3k/plPBtWJDwY/JS+nWeckQgKsoIaRQghUKDCud6LccikhFq8HAgggEO8Clg6wNCxasGCB1KlTR4YOHVrhjCd/B3DPnj0ye/ZsY9bVOeecI926dZPk5GQ5evSoEVBpWFazZk0jeNLP9SoqKjICqePHj8vFF19shFjekOrkyZMyePBgqV//p3/tXb16tSxdulR69uwpnTt39rdp3IcAAghUq4CeNKgnDnIFLlCQ3lPG7KgnOR7+YhW4XvkSbdPqyztfPxtUVcvOv1d+X+/yoMqGoxABVjhUqTOeBQix4nn06TsCCCBwRsDSAZbOdFqzZo20adNGBgwYENKYzZ8/X7Zs2SItWrSQQYMGlapLA6oZM2YY4ZTOsmrevLnxcw23NMCy2+0ycuTIkiWGX3/9tWgg5rt8MTc3V7766ivRmVzDhg2TpKSkkNpLYQQQQCASAnrSoJ44yBW8wOr0K+RX293BV0DJUgKzVi+QzJwDAasc6DROrm/zu4DLhasAAVa4ZKk3ngXG90mUX1/CPxjE8ztA3xFAIL4FLB1gaai0b98+Iyhq27Zt2EbKO6tKAyvfUMo7a0v3uqoowOrYsWPJPlc680rDtgsuuEBat24dtrZSMQIIIGCWgGffa+Jad5NZ1cVvPY50ebxouHx8tPLl7vGLE3jP/5VXLAOWfxFwQaudREiAFfAQUgABvwTYE8svJm5CAAEEYlLAsgGWdwN33ThdN0zftm2bsfG67l+VmpoqnTp1MjZK19lRoV5ar86q0uWFuiywXr16RpUnTpwwNpG32WxnnYHlncGVmZkpQ4YMKbUvVqhtozwCCCAQDgHPoc/EtWp8OKqOyzpPZFwow7Kz4rLvZnd6YkpDue2bKYFXa7GTCAmwAh9CSiDgr8C1/RNl0kXMxPLXi/sQQACBWBGwbIDlXb6ns6MqujRU0tMDy26kHsjAuFwuYymgLlXUPa10RlXv3r1Lqqhov6uKPtNTB7Ozs0v2yQqkDdyLAAIIRFrAc2S6uFaMjvRjY/5581LGy/27mIUV6kB3z2gkL0x/OqhqHhz9ifzosMZJhARYQQ0hhRDwW+CGAYly/QBCLL/BuBEBBBCIAQHLBlg640r3rdJZURpU6dI83VxdQ6cDBw4YG69r6NS1a1djhlag1w8//CDr1q0ziuksri5duhh1lZ3RVdUphDp7S09K1M3cdW8t31MJA20T9yOAAALhFvAcmyuuZYPD/Zj4rD+5qfzuWE9ZdKr8SbfxCRJcr+02u3y/8HNxuIoCruCDwU/Ky2k9Ay4XjgIEWOFQpU4ESgvcNChRftaPEIv3AgEEEIgXAcsGWN4N3LOysoxN0b0nA3oHRmc8acCVkZFR6uRAfwdu1qxZxsmDGpDpaYN66ebtugeWbsTue+lpiMuWLZO8vDzjJEQ9xbBHjzNHdc+ZM8cI1LxLDzUUW7lypejSR997Cbb8HRnuQwCBsAnk/CDFSy4IW/VULLIvY6hcmX3mJFuu4AWeP3pCeqyfFXAFy/rdI7+vf0XA5cJRgAArHKrUiUB5gTuGOOXy8xKhQQABBBCIAwHLBlhV2evsq6lTp0pxcbFccskl0rBhw6qKVPpznUU1d+5cycnJkZYtWxrLEv25duzYIfPmzZNWrVoZM8RWr14tupm7nprYp08f0dlbP/74o3HyoZ5uyIUAAghUl4Dn5EpxLT6vuh4fV8/92DlBHt9b8fL3uIIIobO3OevIxDkvBFzDgXPHyvVt7wq4XDgKEGCFQ5U6EahY4L5RSTK0SwI8CCCAAAIxLhC1AZZ3LyoNnS6++GJp3LhxSEPlPXFQZ0rpjK9atWqdtT6dtaUbv+fm5srQoUONGWJfffWV6Obz3vK+G9H7bg4fUkMpjAACCAQo4Dm1UVxLB4oUHQ6wJLcHI1Cc1lkm7Gkq+4qZERCMn5a5IL2J/HvGkwEXL2jYRcb0eTbgcuEoQIAVDlXqRKBygT9emSwD2jsgQgABBBCIYYGoDrA0MNKZWGYEWBqIBVLfhg0bRPfR0r2zdA+uffv2iS5LTEpKkhEjRkhaWprx2syYMcP4mS5NbNu2bQy/SnQNAQQsKZC/w9iw3XNqvSWbF6uN2phxmUzMjtXehb9fmYlpMmvum4E/yOGUoaPnBF4uDCUIsMKASpUIVCHw2NXJ0rMlIRYvCgIIIBCrApYMsAoLC2X69OmiS/v69esn7du3L+d/4sQJmTZtmng8nipnTPnW16tXL+nUqVO5+k6dOmXUp3tXVRWI6V5Y2j69dLZVamqqcZrh7NmzJTMz0/hMgyy9dJaW/kwDrHbt2sXqe0S/EEDAigKFB8S1aoJ4TnxvxdbFdptsCfKM5wp58zCnEgY70G/v2yvtti0KuLhVTiIkwAp46CiAQMgCqUkij1+TIuc0tIdcFxUggAACCFhPwJIBljLpBu1btmwx9rbS5XdlN0Ffu3at6EbvDRo0qPDnZakXLFhg7Eml9w8ZMqRcffosvSclJcXYFF43h6/sWr58uaxatcrY58obrnlnYGl5nYGl3/ViBpb1XnpahEA8CHiKT4h79VXiORr4Rtjx4BOJPp7KOF+Gba8txR7+IhWM9322GjL+u1cDLmqVkwgJsAIeOgogYIpAgxp2efzaJGlYk//2mgJKJQgggICFBCwbYOkJgTNnzjQ2adcZU507dzZOB9S9p3TzdA2vXC6XseF6kyZNqiT1rU9PEezWrZuxb5XWsX37dlm8eLHoMsJzzz1XdJZWZZfueaVLDXXWlQZhetKgXjpzq7I9sHQGmO6TVdW+WlV2ghsQQAABfwQ8hWdmXh2e6s/d3BNGgR9Sx8mdO8+cdMsVmMCwjGbyl+n/CayQiCw7/275fb0rAy5ndgECLLNFqQ8B/wXaNbTLP69JEZ2RxYUAAgggEDsClg2wlFj3mdJgSUOmspfOyOrdu3e55YU6y8o7k2rkyJGlZlKdrT6bzWacJqhL/crO9vJ9tu57tXHjRuNUwebNm5dq1vr16432tm7dutQphB06dDDayoUAAghEQsC1+mfiOfhxJB7FM6oScNaXh3L7y6yc8v87VlXReP95w5Qs+eKblwNmONBprFzfpvpPIiTACnjoKICAqQK9Wjnkbz9LNrVOKkMAAQQQqF4BSwdYSqMzpzQUOnr0qBFkabikM5k0EKpXr145vbMFWHrzoUOHZMWKFcbG6t76srKyjBleLVq0OOto6J5cuqeV3l/RskYtvG7dOlm5cqUxI0tnjOkSQ53tdbZQrHpfAZ6OAAKxJODefI+4dz4RS12K+r4cyrhUxmSfOdiDKzCBz7atk8b7NgRUyConERJgBTRs3IxAWASGdE6QyaOZhhUWXCpFAAEEqkHA8gFWMCa6afrChQuNZXtn28sqmLopgwACCFhVwL3zSXFvvtuqzYvrdk1NmiB/3VMQ1wbBdP5PxUky4od3AytqkZMICbACGzbuRiBcAlf1TZRfXewMV/XUiwACCCAQQYGYDLDWrFljbACvm7F7TwOMoCmPQgABBCIu4Dn0mbhWjY/4c3mgfwLu1HYy8UA72VzA8e7+iZ25a2x6E7l/xpOBFDHufWj0J7LEUT/gcmYWIMAyU5O6EAhN4LbBTrmy15l9a7kQQAABBKJXIOYCrLy8PGPz9zp16hj7WXEhgAACsS7gyVkmrpWXiRTuj/WuRnX/sjNGyjXZCVHdh0g3vk1qPXl35nMBP9YKJxESYAU8bBRAIKwCD1+ZJBe257/BYUWmcgQQQCDMAjEXYOnywdWrVxunE+opg1wIIIBATAsUHTbCK8+JxTHdzVjp3KuO8fLCgcJY6U5E+jFzzUKpeWJfQM+ywkmEBFgBDRk3IxB2gQSHyH+uS5YOjZkJG3ZsHoAAAgiESSDmAqwwOVEtAgggYEkB1+qrxXPwI0u2jUaVF8hPP09G7qgveR5mAfj7fjye55aLln/m7+3GfVY4iZAAK6Ah42YEIiLQOMsm//l5itRKt0XkeTwEAQQQQMBcAQIscz2pDQEEEIiYgHvLZHHv+FfEnseDzBFYkX6l3LLdZU5lcVDL9SkN5Y5vpgTU04JGXWRM72cDKmP2zQRYZotSHwLmCPRo6ZB/XM0qDXM0qQUBBBCIrAABVmS9eRoCCCBgioB71xRxb7rTlLqoJMICCTXk/xVcKl8cK47wg6PzcV3TG8lLM54OrPEJThk6ak5gZUy+mwDLZFCqQ8BEgZHdEuSuEUkm1khVCCCAAAKRECDAioQyz0AAAQRMFPAc/q+4Vl5pYo1UFWmBYxkDZUR2jUg/NiqfZxObLPhhqiQW5wfU/odGfSJLEqrvJEICrICGi5sRiLjAry52ylV9OZkw4vA8EAEEEAhBgAArBDyKIoAAApEW8JxceebEwYI9kX40zzNZYFbyOHlod5HJtcZmdc8dOyk9180MqHMfXvqkvJTeM6AyZt5MgGWmJnUhEB6BP45NkgHnsCdheHSpFQEEEDBfgADLfFNqRAABBMIjUHzszImDxxeGp35qjaiAJ7mF3Hq0m6zI80T0udH4sFucdWXSnOcDavry8++W++tV30xFAqyAhoubEagWgVSnyFM3pEiLuvZqeT4PRQABBBAITIAAKzAv7kYAAQSqTcC15jrxHHi/2p7Pg80X2JUxTCZksw9LVbL9M5vKf756oqrbSv38wLlXyvVt7w6ojJk3E2CZqUldCIRP4JxGDnn6+mSxk2GFD5maEUAAAZMECLBMgqQaBBBAIJwC7q0PiHv7P8L5COquJoH3EsbJE/tZSng2/vSEFJkz7+2ARqiwYWcZ3ee5gMqYeTMBlpma1IVAeAWGdE6QyaP5x4TwKlM7AgggELoAAVbohtSAAAIIhFXAvfs5cW+8I6zPoPLqEyhM6yKX72okx9z85elso/Dmvr3Sftsi/wfKkShDR8/1/36T7yTAMhmU6hAIswCbuocZmOoRQAABEwQIsExApAoEEEAgXALuw1PFvfLycFVPvRYRWJd+mdy43SKNsWgz7rHXkKvmvxpQ66rzJEICrICGipsRsITAoxOSpU8bhyXaQiMQQAABBMoLEGDxViCAAAIWFfDkrhH3yjHiyd9l0RbSLNME7EnyhGuUvHek2LQqY62iIelN5ZEZge2DVZ0nERJgxdobSH/iQaBWuk2emZgsdTPZECsexps+IoBA9AkQYEXfmNFiBBCIEwHjxMHD0+Kkt3TzZEZ/GZJdB4hKBOon15QvZ70SkE91nkRIgBXQUHEzApYR6NXKIX/7WbJl2kNDEEAAAQR+EiDA4m1AAAEELCjgzn5E3Nv+aMGW0aRwCnyXOlbu3cksrMqMP9m+UZruWev3EFTnSYQEWH4PEzciYDmBa85PlBsHOi3XLhqEAAIIxLsAAVa8vwH0HwEELCfgOfqNuJYPt1y7aFD4BTxJDWVyTl+Zf9Id/odF4RMediXLqEXv+N3y6jyJkADL72HiRgQsKfDwlclyYXv2w7Lk4NAoBBCIWwECrLgdejqOAAKWFCjOEdfyoeLJ+dGSzaNR4RfYnzFYrshODf+DovAJV6Q3kQdmPOl/y6vxJEICLP+HiTsRsKJAZopNnpuUIvVr2KzYPNqEAAIIxKUAAVZcDjudRgABqwq4N/5W3LufsWrzaFeEBD53jpO/7S2K0NOi5zGtUuvJ+zOfC6jB1XUSIQFWQMPEzQhYUoD9sCw5LDQKAQTiWIAAK44Hn64jgIC1BDz73xHX2hus1ShaUy0CrtT28rN9rWR3UWK1PN/KD52x9gepdXyP302srpMICbD8HiJuRMDSAtcPSJQbBrAflqUHicYhgEDcCBBgxc1Q01EEELCygOf0VnEvGyKe/J1WbiZti6DAloxR8vNs9l8pS/6P0x4ZuOxTv0eiuk4iJMDye4i4EQHLC+iphDobiwsBBBBAoHoFCLCq15+nI4AAAoaAa8014jnwIRoIlBJ4wTZWXj3EqYS+KNelNJTffjPF7zeluk4iJMDye4i4EQHLCzTKssvzN6ZIKhOxLD9WNBABBGJbgAArtseX3iGAQBQIuHf+R9yb742CltLESAvkpfeW4TvqSaGHf/n32ndJbyQvz3ja76GorpMICbD8HiJuRCAqBIZ0TpDJo5Oioq00EgEEEIhVAQKsWB1Z+oUAAlEh4DmxUFzLhoi486OivTQy8gI/pl0hd+xwR/7BFn7igiXTxVmY518Lq+kkQgIs/4aHuxCIJoG7hjtlZHf2JoymMaOtCCAQWwIEWLE1nvQGAQSiScDjEtfyoeI5Ni+aWk1bIy2QWEsePj1Qvj7uivSTLfu8Z06ckl5rZvjdvv8b9bH8kNDA7/vNuJEAywxF6kDAWgLOBJu8+MtkaVLLbq2G0RoEEEAgTgQIsOJkoOkmAghYT8C95QFx7/iH9RpGiywncDhjkIzOzrRcu6qrQTc768kv5zzn9+M/uvQJeTH9PL/vN+NGAiwzFKkDAesJ6Gbuuqk7FwIIIIBA5AUIsCJvzhMRQAAB8Rz6XFyrxiGBgN8C05PHyZ92F/l9fyzf2C+jqTw5/Qm/u7ii310yuf5Yv+8340YCLDMUqQMBawrcNMgpP+vHUkJrjg6tQgCBWBYgwIrl0aVvCCBgTYGCfWeWDp5ab8320SpLCrhSWslNB8+V9QUsXUlNSJZ5897xe5wOdrxCft7uHr/vN+NGAiwzFKkDAesKPPOLFDmnIf89tu4I0TIEEIhFAQKsWBxV+oQAApYWcK37pXj2vW7pNtI4awpszxgmV2dzCpaOzhsH9kuHLd/7NVDVcRIhAdb/Z+8+oKSszj+O/7Z3iigdBFGQqoB0EJAmvdml2XvsxqiJGksSK3ZR1ESNxho1FrAhAgoiIiCCFGHpvZdld+ad/7njf5GFhZ2ZnfKW75yTkxy55Xk+901OfLwlpKWhEQKOFWhWJ0WPjeQooWMXkMA9ITB79mxdeOGF2rBhg55//nn169fPFnlv3bpVV199dTCuZ599Vg0aNLBFXE4IggKWE1aJGBFAwDUC1urnZS280jX5kEj8BV5JGa6n1/viP7HNZrwxpZLO+frF0KJKwEuEFLBCWxpaIeBkgTGnpmtkZ44SOnkNid29AoFAIFi0uvvuu4NJnnXWWbrvvvuUnZ2d8KQpYEW+BBSwIrejJwIIIBCWQGDXXPl/6C0VbQ6rH40ROFBgX87JGriipnYGvP03TT1z6+hvE0O/ByveLxFSwOK/twh4Q+DJMVlqXJOjhN5YbbJ0ksD69et17bXXKjk5WRUqVNCMGTP04osvqmXLlglPgwJW5EtAAStyO3oigAACYQlYP50va/2bYfWhMQKlCczLHaxLl3vbpmpmJX30RYg7sCTF+yVCClje/j7J3jsCzWon67FRWd5JmEwRcIjAxx8w/xhrAAAgAElEQVR/rEsuuUS33HKLjj/+eF166aW66KKLdMcddyg9PT2hWVDAipyfAlbkdvREAAEEQhYIrPu3/PPHhNyehggcUSAlW/8o6qv3tnj7KOE7yxep7uqfQvpY4v0SIQWskJaFRgi4QuCibuk6r6O3d8W6YiFJwjUCe/bs0e233y5TxHr11VdVo0YNXXXVVdq+fbvGjRunRo0aHZJrQUGB7rzzzmD79957L7hzy+zY+uqrr+Tz+dS5c2ddfPHFat++vZKSkkr0tyxL5r6t999/P9h+6dKlys3N1cknn6z+/fvrjDPOKHF08eAClmlrdouZ32OPPaZq1aodEt+qVauCORxzzDF6+OGHVbFixWBcU6dO1SuvvBL89127dqlDhw4aNGjQIXMWD1gc6+uvv64pU6bIjFtWHzt9GBSw7LQaxIIAAu4U8G2T7/uu0u6f3ZkfWSVEYHteZ52+rEpC5rbLpHf6MzVgemivEcb7JUIKWHb5SogDgfgIPHdxlhpU5ShhfLSZBYEjC8ydO1ejR49W69atg8UeUyB65JFHNHbs2GCRyuzMOrgIdWABa/jw4Zo4cWKwIHTgz4zz+OOPq0+fPvv/sikimbu2zNgHty9uZGIxO7+K7986uIBVr169YHzjx4/XCy+8ECyWHfz79NNPdcEFF+yP3+/3B4tx999/f6kYpoh17733qkqV3/+/Ylmxdu3aNXhPWP369W37iVHAsu3SEBgCCLhFwL/kNgXyH3RLOuRhI4HJWcN160rv7sIakltbt098PKQVKazeTAPbjwupbTQaUcCKhiJjIOAcgVOOS9E/zuFVQuesGJG6VeDAy9v//ve/a+TIkcFUZ86cqREjRgTvwCptl9OBBSxTqDJFrjFjxujoo4+WuU/LFML+/e9/B3dUPfTQQ8F7tczP7HwyRxNPOOGE4IXxJ510klJTU2V2gX3yySd64IEHtG3bthKFqdKOEBa/mDh48ODg7rG0tN93dRYVFQULS2aHV/E9Xr/88osuu+yyYHHur3/9a3C3lynKLV++PFjk+uKLL/TEE09o2LBh+5fa9C8+Umn+vWPHjsFYN27cqJdffjlYiOvWrVswZrPDy44/Clh2XBViQgAB1wgEtk2Tf1Y31+RDIvYSCGTU0jVbT9GsPfaKK17R1M85Rm9+GmJRKjlVfQZNjldoooAVN2omQsA2An/ok6HBrVNtEw+BIOBFgeLL29etW1fiuKA5PnjjjTcGi0qmUNOvX78SPAcWsEq7K8scC7z88suDBZ9nnnlGZteU2QX14IMPBgtFpY1ZWFgY3AVldlUdWEwqrYBldm/ddttt+vXXX/X000+rbt26++Mr7fjgBx98oCuuuEI33HBD8F8H7ij7+uuvde655waLcMXFsOL88/Pzg+ObgtuBP7M7yxTpTIHscLvA7PA9UcCywyoQAwIIuFbAP2eIAps+cm1+JJZ4gdW5vXTG8sQ/CZ0oiQkLvleVLStCmj6eLxFSwAppSWiEgKsEMtOkf16erWPySt6P46okSQYBmwsUX95eWhHK3BV166236qyzzgruaCo+0mdSOrCAZQpU5gjegb9IL143RwtNkcvs+jJ3YZnf4cYy91LddNNNh+ycKj4+eNdddwWLUub3ww8/BItUlSpV0h/+8Af16tUreD/WwUcji3MoPlZZ2g6v4jbTp0+XOT5ZWlHMLstOAcsuK0EcCCDgOgFr9fOyFl7purxIyH4Cb6UO1yPrvHmU8IECqfusd0NalLd7Pabnc04JqW15G1HAKq8g/RFwpkCPpqm6bXCGM4MnagQcLlB8efubb76pl156Sb179y6RUfGxO7MbqfgoXnGDgy9xb9OmTdgFrN27d2vz5s1asWKFFi1apBkzZgSPGJojhDfffLOuu+66IxawTL8rr7wyuDuquMB24PHBf/3rX2rRokVwDJOr2d1l/lrxr0GDBhowYECw+GZeXjS7xYp/xTu2Qllic9TSHIfMzLTfsWgKWKGsIG0QQACBcAX2rQ4eHQzsXR5uT9ojELZAUXYTDV1VV5st7/1N0/nZNXXdZ0+GZBbPlwgpYIW0JDRCwJUCdw3PUJdGHCV05eKSlK0FincZbdiwocw4TTHJ7DRKSUkJto20gGVe9Zs2bZoeffTRYMHqcL9QCljFRw6//PLL4JHExo0bB18JNK8PmpcJD7x7q7iI9fbbbweLWAsXLiwxtbkT65577lGrVq2Cf/3dd9/VNddcU6aLaUABKyQmGiGAAALuEbAWXSdr5VPuSYhMbC+wIGeALsz/7f+EeenXPLemXpwYWgErni8RUsDy0ldIrgiUFKhzVFLwKCE/BBCIn8CBl7eHMqu5zP3Au6YiKWCZOd97773gsURzh1WzZs2CLx+a+6saNWqkJk2a6NVXXw2+MBhKAcvEXXwpvLmvyxwX/Oyzz4KvDx54fPDg/Mz9VeburMmTJ+vzzz8PjmF+Jkdz95Z5VbC4gHVgHKE42a0NO7DstiLEgwACjhcIbPlM/tklL4Z0fFIk4ACBZD2hoXptk/eOEk6d9ZkyCnaWuUbxfImQAlaZy0EDBFwtMKJTui7o+vsrYq5OluQQsIFA8eXt5pjgwccDDwyvuN2UKVOCO5rMPVLmF0kBa8uWLcH7pxYvXhwsUplX/Q68g6r4+J/ZTRVqAat4THN8729/+5ueeuqpYFGqeEdWKNSrV6/Wn//8Z02cODF44bw5Ulh8Z1afPn10//33B18vdOKPApYTV42YEUDA1gL+H3opsPUrW8dIcO4U2JXTTn3yq8mSty4QfmrHHrWdN6HsRY3jS4QUsMpeDlog4HaB8Zdkqf4xyW5Pk/wQsIVA8eXtpV3QfmCAB+7U6tu3b/DlvYoVK0ZUwCp+mbBq1ap68sknVbly5RIWprBl7rT6+eefQy5gFcdnCk9///vfg4WrmjVrHlJ0MjurzJ8fWIQrntyMYQpq5l/FBaziwt3s2bP13HPPqWvXriViNX1ee+013XLLLbrzzjuDu78OdyF8IhecAlYi9ZkbAQRcJ2CtGCtr8c2uy4uEnCMwPWuIrl8ZcE7AUYj0soyquvjLZ0Ma6c4B72h6avWQ2panEQWs8ujRFwF3CHQ8IUX3nGm/S5DdoUsWCPwucODl7abg06/fkU9CFF/mvnbtWr3wwgvq3LlzRAWsA4tCf/nLXzR06NDgy4Ymnk8++ST48qApcplfqDuwTNsFCxYEC0jm6N93332nO+64QyNHjiyx5KYQdeGFFyovLy+426pLly7BS9fNrq9JkyYF/1qFChX07LPPylzubgpU5hih2TFWu3btYKHKFPBMvOZSe3PJuymImWJZcR87fmMUsOy4KsSEAAKOFAjsWSzLXNxeWPbFkY5MkKCdIZB2jG7d3VmTd1jOiDcKUbbPq60nJjwe0kjxeomQAlZIy0EjBFwvcMeQDHVvwoXurl9oEkyoQHHBxxRmTNHIXHh+pJ/f7w/uTho7dqwuuuiiYIHIXMZudh6ZO6vMvVahvEJ48B1YB885evTo4IuCZnxTkLr99tuVlpamrVu36uqrr5a5bL60YtGBBTlTxCrt+KC592rcuHHBnVml/cwRQVOQGjJkyP6dVOaYpLn3y+w6K+1n/IyBKWzZcfeViZkCVkL/q8bkCCDgJgFrwSWy1vzTTSmRi0MFNuSepsHL8xwaffhhZ6dmaPLk10PqOKfjjbql6rCQ2panEQWs8ujRFwH3CNQ6KlkvX57lnoTIBAGbCRx4JDCco2/FO5jM8UFTCDr22GPDLmAZiuJXCM0YM2fODOqYHV3mJb9OnTpp3bp1wWOEpqBUXFwrq4BlxgjlSKSZe/r06Xr55Zdl8jEvFpoiVO/evYN3e5lXDA8uRJk+pu3rr78ucw+Y6WN2aPXo0SO4o6tOnTo2W+GS4VDAsvXyEBwCCDhFILDxPfnnnumUcInTAwIfpg/XfWu8c6H7P9evV9Ml08pc2Q1Nh2rkCTeV2a68DShglVeQ/gi4R2B0lzSN6pLunoTIBAEEYi5gCkw33XRTqXdcxXxyG09AAcvGi0NoCCDgEIFAkfzfd1Vgx2//1IUfAnYQ8GUerxHrGym/yBtHV25Iqaxzv36hTPp4vURIAavMpaABAp4SePXKbNWo5K0HNjy1wCSLQBQFio8QmkvgzZG/unXrRnF0Zw9FAcvZ60f0CCBgAwFr2X2yfr3LBpEQAgIlBZbm9tWI5d74p/49cuvo7xMfK/sTiNNLhBSwyl4KWiDgJYHezVP1x4EZXkqZXBFAIAwBcy+X+Zl/f+edd3TXXXfp4osv1g033KCUlJQwRnJ3UwpY7l5fskMAgRgLBHb+KP+sbpJ/d4xnYngEIhN4IeUMjV9fFFlnB/U6JqOiPv7ypZAivnPA25qeWiOktpE2ooAVqRz9ELCvQE7KbmUm79NWXyVZgeSwA33ovEy1rMffiIYNRwcEPCCwfPlyXXHFFZo7d24w25YtW+qJJ54IvkTI73cBClh8DQgggEA5BPwLLlGAi9vLIUjXWAvszWmlfitqqCDg/qOEb+UvVb1Vc8okfafnY3ou95Qy25WnAQWs8ujRFwF7CVRJ26pWeT+qWsbGYGCmeLVwT0P9sKNFWIGeVDdZj4zgQvew0GiMgEcEtm/frttuuy34AqJ5BfD6669X06ZNPZJ96GlSwArdipYIIIBACYHAtqnyz+qOCgK2F/ghe5CuWuH+u1f+HMjWoG9eLXM9fuxwvf5Y7Ywy25WnAQWs8ujRFwH7CKQnF2rgMROVlbz3kKAW7GqoWTtPDitYc4zQHCfkhwACCCAQvgAFrPDN6IEAAggEBfw/na/A+jfRQMD+Ail5+mtBT32y3bJ/rOWIcFBObf3508fLHGFjk6Ea0TC2LxFSwCpzGWiAgCMEmuYuVMu83470lPb7cHVbFVmhHws8poL05yGZjsidIBFAwNsC9erVsx0ABSzbLQkBIYCAEwQCmyfK/+MAJ4RKjAgEBbbkdlH/5Ue5WqNe9jF667NxZeZYWL2pBrZ/rsx25WlAAas8evRFwD4CXSt/ozqZqw4b0IoVK7R7N/dg2mfFiAQBBKIhUKFCBd1xxx3RGCqqY1DAiiongyGAgFcE/HOGKLDpI6+kS54uEfg8Y5j+vPq3V27c+vtk4fc6evOKI6eXnKI+g76OKQEFrJjyMjgCcRNoX2mWjs9aetj5li1bpoKCgrjFE85Exx57bDjNaYsAAnEQyM/Pj8Ms5Z+CAlb5DRkBAQQQsIVAYMO78s872xaxEAQC4QhYGXV06ZaWmr/Xvfdh/b0gST1mvVMmS6xfIqSAVeYS0AABRwjUyVytrpWnlRrrNl9FfbixT0R5nN0+TZeelh5RXzohgAACXhVgB5ZXV568EUAgYgH/D70U2PpVxP3piEAiBVbk9tLZy7MTGUJM5z4vu6au/+zJMueI9UuEFLDKXAIaIOAYgXYVv9cJ2b+WiDegZE3a0llr9lWPOI9Xr8xSjUrJEfenIwIIIOA1AQpYXltx8kUAgXIJBNa+Iv/PF5ZrDDojkGiB19LO0BNrixIdRkzmb5pTQ//89Kkyx471S4QUsMpcAhog4CiBY7NWqk7GamWl7NWmwqO0ZM9x2unPK1cOA1qm6fq+7MIqFyKdEUDAUwIUsDy13CSLAALlFfB/30mB7d+Vdxj6I5BQgcLsZhq4so52BNz5N05fz/pcWQU7jmi8sckQjWh4c8zWgQJWzGgZGAFXCYy/JEv1j2EXlqsWlWQQQCBmAhSwYkbLwAgg4DYBa9U4Wb9c7ba0yMejAj/lDNAl+aE//e4kpid2FKj9vI+PGHKsXyKkgOWkL4ZYEUicQM9mqfrToIzEBcDMCCBwiIBlWVq6dKl++uknbd++XYFAQJmZmWrQoIFatGgR/M+l/Xbu3KkffvhBK1euVFFRkZKTk1WlShWdfPLJql27dtjSZu6ZM2dq3bp1wfGSkpKCc59wwgnBONLS0g4Z8+eff9acOXOCj0uYP2/YsKFatmxZaluT49SpU3XiiSeqXbt2YceXiA4UsBKhzpwIIOA4gYB/j6zvOyqwa77jYidgBEoVSErTw/6BenuL+14lvCSjmi798pkjL3yMXyKkgMV/7xBAIFSBp8Zk6cSa7MIK1Yt2CMRSwO/366uvvgoWoUzh6uBfbm6uevbsqcqVK5f4o9WrVwf7FRYWHtLHFJ6aNm2qNm3ahBz68uXLg8UlU7gq7WcKY7179y5RTFu0aJG+/fZb1apVS127dtXixYuDBTBTPOvWrZtSUn7/B5f79u3ThAkTgvH27dtXJi8n/ChgOWGViBEBBBIuYOU/ImvJHxMeBwEgEE2BHbnt1Wd5tWgOaYux2ubV1lMTHi8zlli+REgBq0x+GiCAwP8LdG2cqr8MZRcWHwQCdhBYuHChZsyYEdw9ZXZOmd1JZieT2QU1bdo07dixQzVq1FCvXr32F4SKi0FbtmxR1apV1b59++DOK1McMjuyfvnll+Duqe7du6tOnTplprlr1y598sknMv9+4HimmGXi+/HHH+Xz+VS/fv1gYcr8zJ+ZgtS2bdt02mmnBYtYxXGZnWEm3mrVfv//fPPmzdOsWbPUunVrNW/evMyY7NKAApZdVoI4EEDAvgJFm+Sf2UGBvcvtGyORIRChwNSsobp5pRVhb3t2y0zN0JTJr5cZ3Ds9x+q53ND/aWiZAx7QgAJWOFq0RQCBx0dlqWltdmHxJSCQSAGz++rTTz8NFqvMET1T3DnwZ3ZZffnll8HC1emnn66jjjoq+Mf5+fmaPHlycDeU2c2Ul/f7Aw9mzEmTJgV3dB1//PHq0qVLmSnOnz8/uHOqUqVKwXkOPrJojgmaPzd/vV+/fsH5TPHMFLBM4a1///77YzD5mLg7deoUPE5ofsUFsvT09OD4GRnOKaBTwCrz86EBAgh4XcD69R5Zy/7qdQbyd6lAIL2artveXt/tdleCL27cqOaLphwxqVi+REgBy13fE9kgEGuBLo1SdNfw0u/VifXcjI8AAqEJmJ1MH330UXC3U/Eup1B6mh1dpuhkdkWZY39l/UzByxwhbNKkSal3U5m7sT7++OPgLqziOIqLa2a3WGkFrAPHMjuvzP1enTt3Dt7r5aQfBSwnrRaxIoBA/AUK8uWb2VEq3BD/uZkRgTgJrMs9TUOXl+85+DiFGvI016VU1vlfv3DE9rF8iZACVshLRUMEEPh/AXZh8SkgYG+B4p1WWVlZwZ1POTk5ZQZ84K4ucyTRXKhe3l9xActcNm+OBppjhsV/zRxVPNIOLHPEcOLEiapQoUKwmHbgvVjljSse/SlgxUOZORBAwLEC1pJbZeU/7Nj4CRyBUAX+mzZcD6z1hdrc9u2659XRAxMeO2KcsXyJkAKW7T8RAkTAdgKnnpiqO4c55yiP7QAJCIEYCZgdV+bFvtmzZwfvtWrbtq0aN25c5mxbt27d/yqhOW548KXrZQ5wmAZLliwJ3sdVfMTQHAEs7b6r0v6auRh+2bJlYe0gizTOWPSjgBULVcZEAAF3COxeIN/MDpLfZWer3LE6ZBFlgaKshjpjzXHa4HfH3zxVyaigCV/+88hKySk6fdDXOvSNofLjUsAqvyEjIOBFAV4k9OKqk7OdBYrvkDIxmjujTPHqhBNOOGLIxcf5zBE/8zOXvptXAc3OrfL+ind0rV+//pAL2Mt6hXDz5s367LPPgpe5mwvlnbb7ythRwCrvF0R/BBBwrYD/l2sUWPWsa/MjMQQOFliU01ej89NdA/PmiqWqv3LOEfO5q//b+jatRtRzpoAVdVIGRMATAj2apuq2we74BwmeWDCSdLWA2cH0+eefB18eNMf1zO4rU/QxLxOaC94PVwBavHixvv/++6CN6WP6VqxYUaeeeqqOPvrocpl99913wfu0zGuG5gXCg2Mwc5uXD/fs2RN8PbFRo0Zq1apVcE5zt5YpfBUfOzTjzJkzRwUFBSXa2rmwRQGrXJ8PnRFAwLUCu36Sb0b5z6i71ofEXCvwTNIZenljkSvyuz2QrSHfvHrEXN7tOVbjYvASIQUsV3xCJIFAQgSevzhLx1XlRcKE4DMpAkcQMC8JmiN4prB10kknhXSflSlgffPNN8FL2c2dWeaVwtzc3Iic586dGzzGWLly5bCPIxbf33XccccFL2+fN2+ezGXu5mXEdu3ayezeMkW3evXqBXeL2fVHAcuuK0NcCCCQUAFr6W2ylj+Y0BiYHIFECOzOaa3TV9SUL+D8v3kamFtHf5l45Huw5rS/XrdUPyPq1BSwok7KgAh4RqDfyWm6sZ97dsN6ZuFI1BMCCxculHlV0BShzEXuoRwLLL6LasuWLWrTpo2aNWsWtlXxy4FmJ1ePHj2Ulxf64zvmDi9zFHLXrl3q06ePMjMz9cknn2jv3r06/fTTZe7nMv/ZvGxodmMV79AKO8g4dKCAFQdkpkAAAYcJFG2R/7vWChSscljghItAdAS+yx6sa1dEZ6xEjlI3+2i989lzRwwhVi8RUsBK5MozNwLOF/j3ldmqXinJ+YmQAQIuEzjca39lpTl9+nQtWLBATZo0Ce54CvVnik9mB5e5eL1KlSrB4lV2dnao3YPtiotuLVq0CO4aW7t2rb744guZy98PfE3RvE5o/qxTp05l3vMVVgBRbEwBK4qYDIUAAu4QsFY+JWvRde5IhiwQiEQgtZJu391dX+60Iultqz4f/zJbx2xadtiYCqs10cAOz0c9ZgpYUSdlQAQ8JXBG2zRd0ZNdWJ5adJJNuMDOnTuDu5DMjilzjO7YY489JKYNGzYEL0I390T1798/uBNq5syZ+umnn1S9evXg0b7S7pAy90+ZY4ThFLA2bdqkyZMny8Rl7rwyd2iZe63C+Zm7sCZMmBDsYnZbmeJX8SXzFSpUCP41U8gyv+IL600Bq2HDhuFME7e2FLDiRs1ECCDgFAH/zE4K7PjOKeESJwIxEdiUe6oGLq8ck7HjOej9+1LU6/u3Dj9lUrL6DvpaVlJ0dzpQwIrnKjMXAu4TSEuR3r42R7mZ7suNjBCwq4B54c8Up8wuJPPSoLkr6uCfOcpn7qIyl7Gb4o8pKJm7sUyByvxnU8AyO6UO/JkCVPGRPVMcMvdOlfX79ddfgzuvTExNmzYNXsSenBz+9Q7mziwTr9n1ZS6fN7/iHVjm+OOBxyDZgVXWqvDnCCCAgM0EAhvfk3/umTaLinAQSIzAJ+nD9dc1vz0B7dTfOdm1dONnTxwx/Fi8REgBy6lfDHEjYB+Bi7ql67yO4e22sE/0RIKAMwWWLl0avKjdFItOPvnkYNHHFKbMUT5zFO/HH38MvirYoUOH/buUiu+YMruzqlatqvbt2+8vYm3evFnm+KD5M1PYMndQFe94OpxQ8S4vM67ZsdW2bduIMM2dV6ZwZnZdmcJa8e4tc8/V4e7AMpfOmxjNvVh2/LEDy46rQkwIIJAwAWve2bI2vJuw+ZkYATsJ+DPrafSGplpamGqnsMKKpXFudb088ekj9onFS4QUsMJaJhojgEApAkfnJemNa8K76wZIBBAov4A5Ejh//nwFAoFDBjOFLXMJe+vWrUv82datW/X5558HL0ov7WeO6/Xs2VPmEvbin3n5b9q0acGL4IuPIx64CyyUTI503M9cNv/LL7+UehzS3Mf13XffqUGDBiVeIWzcuHHEBbNQ4i1vGwpY5RWkPwIIuEYgsGOm/DM7uiYfEkEgGgLLc3rr3PysaAyVsDEm//ClsvduO+z8c9pfp1uqR3fnJQWshC03EyPgKoGb+meo70nO/YcIrloMkvGUwKpVq4K7rcwOKrPjyuxeMscGzVE+s8uqtJ/Z2WSO65ldXOY/JyUlKScnJ1gkat68+SH3V5VWwCq+h8vcXRXK73AFLBO3udOqcuXKwVcFS7uX6+eff9acOXOCsaanpwd3m5ldZ6W1DSWWeLShgBUPZeZAAAFHCPgXXa/AyicdEStBIhBPgX8mD9e4Dc49SvjEzn1qP/ejw5LF4iVCCljx/EKZCwH3CjSqkaynL3D2P0Rw7+qQGQLlFzAXqn/77bfBY3vmQnh+RxaggMUXggACCBiBfWvkm9FKKtqMBwIIHCSwN7uFBqysoz0BZ+4CuCizmi7/4pnDrmssXiKkgMV/jRBAIFoCfz8nU22OS4nWcIyDAAI2EjCvFy5ZskR9+/Yt824sG4WdsFAoYCWMnokRQMBOAlb+w7KW3GqnkIgFAVsJzMkZqMvzw3/9xg5JnJJbS89MPMJF7jF4iZAClh1WnhgQcIdA50apunv4b8/c80MAAfcImGOC5tVDczTRHAXkV7YABayyjWiBAAIeEPDPaK3ArrkeyJQUEYhQIDlT9xX204fb/BEOkLhu6Slpmvb1G0cM4K7+b+nbtJpRC5ICVtQoGQgBBCS9dGmW6h7tzH+IwAIigEDpAub44Lx589StWzdlZmbCFIIABawQkGiCAALuFrDWvS5r/ih3J0l2CERBYFtuB/VdXvrFpVEYPqZDvLhxs5ovmnzYOaL9EiEFrJguJ4Mj4DmBM9ql6Yoe6Z7Lm4QRQACBAwUoYPE9IICA5wX8Pw5SYPMnnncAAIFQBL7MHKrbV1mhNLVVm2tTjtKIr8cfNqZov0RIActWy08wCDheICcjSe9en61UNmE5fi1JAAEEIheggBW5HT0RQMAFAoFtU+SfdZoLMiEFBOIjYKXX1FVbT9GPe5PiM2GUZumeV0cPTHjssKNF+yVCClhRWjiGQQCB/QLXnZ6uga3SEEEAAQQ8K0ABy7NLT+IIIGAErIVXyFp9+F0ZKCGAwKECa/J6aPiyXEfRVE7P06eT/nXYmKP9EiEFLEd9HgSLgCMETqyZoqfGcE+OIxaLIBFAICYCFLBiwsqgCCDgCIG9v8o3o5Xk3+2IcAkSATsJ/CdluB5b77NTSGXG8sbK5TpuxQ+lt0tKVr/BUxStK+opYJW5HKMeNeQAACAASURBVDRAAIEIBB4dkakWdVMi6EkXBBBAwPkCFLCcv4ZkgAACEQpYy+6T9etdEfamGwLeFijMOlFDVtfTVss5T7vfFsjV0G9ePuzC3T3gLX2TGp2XCClgefu/H2SPQKwETm+RqpsHOOd/d2PlwLgIIOBNAQpY3lx3skYAAWuf/DNaKbBnERYIIBChwILcfrpwuXPuYxmQW0d3Tjz8PVjv9npU43LaRqhRshsFrKgwMggCCBwkkJQkvXd9jnI5Sci3gQACHhSggOXBRSdlBBCQAutelX/+BVAggEA5BR61hunNLdE6eFfOYMroXierit79/PnDtprb/jrdXP3MqARBASsqjAyCAAKlCFzdO0NDT0nFBgEEEPCcAAUszy05CSOAgBGw5p0ta8O7YCCAQDkFdua0Ue/86By7K2coIXX/cPEcVduwtNS2GxsP1ohGt4Q0TlmNKGCVJcSfI4BApAINqyfrmQuzIu1OPwQQQMCxAhSwHLt0BI4AAhEL7F0q3zdNpahd1xxxJHREwBUC07IG66aVzkjl/qIU9frurVKDLarWRAM6HH6HVjgZUsAKR4u2CCAQrsBjozLVrDaXuYfrRnsEEHC2AAUsZ68f0SOAQAQC1opHZS2Ozi6LCKanCwKuEwikHaWbdnbRN7vsn9rZ2bV002dPlB5oUrL6DpksK5Bc7kQoYJWbkAEQQOAIAoNapena09MxQgABBDwlQAHLU8tNsgggYAT8s7orsG0qGAggEEWBDXndNHhZxSiOGJuhGufW0MsTnzrs4Hf3f0vfpJX/SCQFrNisH6MigMBvAtkZSXr/+iwlJydBggACCHhGgAKWZ5aaRBFAwAgEtn8r//engoEAAjEQeC9tuP6x1heDkaM75KQ5k5W7a3Opg77b81GNyy3/S4QUsKK7ZoyGAAKHCvxpUIZ6NuMyd74NBBDwjgAFLO+sNZkigIC5vH3Jn2TlP4QFAgjEQMCXeZzOXd9Iq4rsfazlsV2F6jjnw1IF5na4TjdXK/9LhBSwYvCBMSQCCJQQaHd8qu4/KwMVBBBAwDMCFLA8s9QkigACCgTkn95MgT2LwEAAgRgJLM3toxHLM2M0enSGvTCzuq744ulSB9vYZLBGNCz/HXkUsKKzVoyCAAJHFnj96mxVrcAxQr4TBBDwhgAFLG+sM1kigIA5PrjxffnnnoEFAgjEWODZpOH610b7HiU8Ja+WnplQ+kXuRdUaa0CH8eUWooBVbkIGQACBEAQu6Z6uczqkhdCSJggggIDzBShgOX8NyQABBEIU8P98kQJrXw6xNc0QQCBSgb25J+v0/NoqDNjzife05FR9M/UtmV2Zh/6S1HfI17JUvpcIKWBF+vXQDwEEwhFoWD1Zz1yYFU4X2iKAAAKOFaCA5dilI3AEEAhLoGiDfN80k3xbw+pGYwQQiExgVvYgXb3Cvsdaxm/eopMWflVqctF4iZACVmTfDb0QQCB8gWcvzNIJ1ctXdA9/VnoggAAC8ReggBV/c2ZEAIEECFirx8taeEUCZmZKBDwqkJKjPxf01ufbLVsCXJN6lEZNLv2oYDReIqSAZctlJygEXClwXsd0XdSNY4SuXFySQgCBEgIUsPggEEDAEwL+HwcpsPkTT+RKkgjYRWBrXif1W3a0XcIpEUfXvDp6aMJjpcYWjZcIKWDZctkJCgFXCtQ+Kln/upxjhK5cXJJCAAEKWHwDCCDgMYHd8+WbfrLHkiZdBOwhMDFjmO5a7bdHMAdEUSk9R59NeqXUuKLxEiEFLNstOQEh4GqBx0ZlqVltjhG6epFJDgEExA4sPgIEEHC9gLX8b7KW/sX1eZIgAnYUCGTU1gWbTtYv++x3ofvrq1fo+OXfH8IWjZcIKWDZ8WskJgTcKzC8TZqu7JXu3gTJDAEEEJAoYPEVIICA+wX8MzsosOPQv0l1f+ZkiIA9BFbk9NDZ+bn2COaAKP6kPA2b9q9D40pKUr8hU+QPRH4JPQUs2y03ASHgaoFqFZP02lXZrs6R5BBAAAF2YPENIICAqwUCWyfJ/0NvV+dIcgg4QeDllGF6Zr29jhL2y6ujuw9zD9ZfB7ylaak1I6algBUxHR0RQCBCgUdGZOqkuvbb7RphOnRDAAEEDhGggMVHgQACrhawFl0va+WTrs6R5BBwgsC+7KYauPJY7QzY56Ws2llV9N/Pny+V77+9HtWzOW0jpqWAFTEdHRFAIEKBM9qm6YqeHCOMkI9uCCDgAAEKWA5YJEJEAIEIBfx75Z/eTIGCFREOQDcEEIimwLyc/ro0PzWaQ5Z7rA+WzFON9YsPGae8LxFSwCr30jAAAgiEKVCjUrJevZLXCMNkozkCCDhIgAKWgxaLUBFAIDyBwPo35P9pRHidaI0AAjEUSNE//IP13lb7HCW8tyhNfb5745Ccy/sSIQWsGH5GDI0AAocVeGJ0pprU4hghnwgCCLhTgAKWO9eVrBBAQJK14GJZa0q5oBkdBBBImMD2nHY6Pb96wuY/eOIzs2vpls+eOCSe8r5ESAHLNktMIAh4SuC8jmm6qBvHCD216CSLgIcEKGB5aLFJFQGvCfi+aSTt/dVraZMvArYXmJw5VLeusmwRZ6Pc6np14tOHxpKUpP6Dp8inyF4ipIBli+UlCAQ8J1C/arLGX8wxQs8tPAkj4BEBClgeWWjSRMBzAtuny/d9F8+lTcIIOEIgvaqu2tZBP+yxR7RfzpuivB0bDwnmngFvampqrYiCpIAVERudEEAgCgIvXpqlY49OjsJIDIEAAgjYS4AClr3Wg2gQQCBKAlb+g7KW3Bal0RgGAQSiLbAut7uGLq8Q7WEjGu/RXUXqPOd/h/R9r+ejeiY3spcIKWBFtBR0QgCBKAhcelq6zm5vnxdfo5ASQyCAAAJBAQpYfAgIIOBKAf+PgxTY/IkrcyMpBNwi8FbqMD2yLvEXuo/JrK6rvjj0GOG89tfqpupnRcRNASsiNjohgEAUBE6qm6xHRnCMMAqUDIEAAjYToIBlswUhHAQQiIKAf7f8U+so4NsZhcEYAgEEYiXgyzpBg1cfpy1WZqymCGncVnm1NG7CoRe5b2o8SOc3+mNIYxzciAJWRGx0QgCBKAn89/psVciK7A6/KIXAMAgggEDUBShgRZ2UARFAINECgY0fyD93eKLDYH4EEAhB4Jec0zUmPyOElrFrkpKUrG+m/VfJgZK7wYqqNtaAjuMjmpgCVkRsdEIAgSgJ3DY4Qz2apkZpNIZBAAEE7CFAAcse60AUCCAQRQH/opsUWPlYFEdkKAQQiKXA4xqm1zcl9ijhc1u2qeWCLw9Js/+QqRG9REgBK5ZfDGMjgEBZAr2ap+rWgYn9hwNlxcifI4AAAuEKUMAKV4z2CCBgewH/zPYK7Jhl+zgJEAEEfhPYndNKvfNry1LijrtcnVZFo796/pAlifQlQgpYfN0IIJBIgUo5SXrn2uxEhsDcCCCAQNQFKGBFnZQBEUAgkQKBghXyT2uQyBCYGwEEIhD4NmuwblgZQccodemSV0ePTDh05+Z7PR7RM3ntwp6FAlbYZHRAAIEoCzwxOktNaiVHeVSGQwABBBInQAErcfbMjAACMRCw1rwka8GlMRiZIRFAIJYCSakVdfOubpqyK5azHH7sium5+nzSy4c0iPQlQgpYiVlHZkUAgd8FxpyarpGd0yBBAAEEXCNAAcs1S0kiCCBgBPzzRyuw7jUwEEDAgQKbcjtr4PIqCYv832tWquGymSXmj/QlQgpYCVtGJkYAgf8XaF4nRWNHJvaVVxYDAQQQiKYABaxoajIWAggkXMA3tb60b1XC4yAABBCITOB/acN0/9rEXOj+R+XpjGn/KhF4pC8RUsCKbP3phQAC0RX44MZs5WQk7n7B6GbDaAgg4HUBClhe/wLIHwEXCQR2zpH/u1NclBGpIOA9ASuzrs5d31QritLjnvzpuXV0z8RD78HqP3iKfEnh3SNDASvuy8eECCBQisDdwzPVuVEKNggggIArBChguWIZSQIBBIyAlf+wrCW3goEAAg4XWJbbS+ctj//rWTWzjtL7n48/RO+e/m9qalqtsFQpYIXFRWMEEIiRwJBTUnVN74wYjc6wCCCAQHwFKGDF15vZEEAghgL+2f0U2PJZDGdgaAQQiJfA+ORhemFD/I8SfrBkvmqs/6VEmpG8REgBK15fCvMggMCRBOofk6zxl2SBhAACCLhCgAKWK5aRJBBAwAj4JuVK1j4wEEDABQIF2c3Ud+WxKgikxjWbe3zpOn3Gf0rMGclLhBSw4rpsTIYAAkcQ+M812Tomj3uw+EgQQMD5AhSwnL+GZIAAApICW76Uf3YfLBBAwEUCs7MH6MoV8b275Yyc2vrjp4+XUIzkJUIKWC76EEkFAYcL3DY4Qz2axvcfBjicjPARQMCmAhSwbLowhIUAAuEJWEtvl7X8gfA60RoBBOwtkJyhu/f104TtVtziPCGnml779JkS8xVVPVEDOr4QVgwUsMLiojECCMRQYEDLNF3fN/4PY8QwJYZGAAGPClDA8ujCkzYCbhPwfddO2vmD29IiHwQ8L7A1p7365VeLq8MX86apwo71JeYcMGSqihT6ERwKWHFdMiZDAIEjCNQ9OlkvXco9WHwkCCDgfAEKWM5fQzJAAAH/Tvm+OgoHBBBwqcBnGUP1l9Xx24X1yB6fusz+oITmPQPe1NTU0F8ipIDl0o+RtBBwqMAb12TraO7BcujqETYCCBQLUMDiW0AAAccLBLZ+Jf8PvRyfBwkggEDpAoH06rp48yn6eV987sMak1VDV33+VIlg3u/xiJ7OaxfyElHACpmKhgggEAeBO4ZkqHsT7sGKAzVTIIBADAUoYMUQl6ERQCA+AoEVD8u/+Nb4TMYsCCCQEIGVOd11Vn6FuMx9cl5NPT/hyRJzzWv3B91U4+yQ56eAFTIVDRFAIA4Cw9qk6ape3IMVB2qmQACBGApQwIohLkMjgEB8BPzzzlVgw9vxmYxZEEAgYQL/ThmmJ9f7Yz5/clKyvvn2faX4i/bPtenEgTr/xNAL5RSwYr5MTIAAAmEINKqRoqcvyAyjB00RQAAB+wlQwLLfmhARAgiEKeD75gRp7/Iwe9EcAQScJlCY1VADVzXQjkDsdxGM27JdrRZ8sZ+o6JgTNaBT6C8RUsBy2tdFvAi4X+DDm7KVlR76YxTuFyFDBBBwmgAFLKetGPEigEBJgaLN8n1dHRUEEPCIwPzsfrp4RVrMs70q/WiNmfRciXkGDpmiQiWHNDcFrJCYaIQAAnEUePDcTLWqH5+7BOOYFlMhgICHBChgeWixSRUBNwoEtnwq/+z+bkyNnBBA4DACD1rD9O6W2B4l7JxbW49OfLxEBPcMeENTU2uHtC4UsEJiohECCMRR4MKu6Tq/U+z/AUAcU2IqBBDwmAAFLI8tOOki4DYBa9n9sn69021pkQ8CCBxBYGdOa/XOD62QFClkXlq2vvzq1RLd3+/5iJ7ODe0lQgpYkcrTDwEEYiXQ4YQU3Xsm92DFypdxEUAg9gIUsGJvzAwIIBBDAf/c4Qps/CCGMzA0AgjYUWBq1hDdvDIQ09D+vWa1Gi6bsX+Oee3/oJuqh/YSIQWsmC4NgyOAQAQClXOS9Pa12RH0pAsCCCBgDwEKWPZYB6JAAIEIBXxT60n7VkfYm24IIOBYgbTK+sOOLpq5O3YXEt+SVFFnTn1pP1E4LxFSwHLsl0XgCLha4JUrslSzcmh3+bkaguQQQMCRAhSwHLlsBI0AAkGBwrXyTakLBgIIeFRgXU5XDc2vFLPsT8+ro3smPLZ//HBeIqSAFbNlYWAEECiHwB1DMtS9SWo5RqArAgggkDgBCliJs2dmBBAop4C18X+y5g4r5yh0RwABJwu8kzZMD62NzYXuNTIr64MvXijBE+pLhBSwnPxVETsC7hU4u32aLj0t3b0JkhkCCLhagAKWq5eX5BBwt4D1612ylt3n7iTJDgEEjijgz6ynoWsaaaMVm4uJ31v6s2qtW7g/hlBfIqSAxYeLAAJ2FGhVL0UPnheb/720Y77EhAAC7hKggOWu9SQbBDwl4P9xoAKbJ3gqZ5JFAIFDBRbl9NHo/Nj8Ddndvgz1m/H6/knf7/mwns5tX+YyUMAqk4gGCCCQAIG8TOm9G3ISMDNTIoAAAuUXoIBVfkNGQACBBAn4p9RUoHBjgmZnWgQQsJPAUxqqVzdZUQ9peG5t3Trx8f3jhvoSIQWsqC8FAyKAQJQEXr4iS7W4yD1KmgyDAALxFKCAFU9t5kIAgegJFOTLN+346I3HSAgg4GiBPdkt1GflsfIFovu61vHZVfX6Z8/ut9nUeKDOb3RrmVYUsMokogECCCRI4M5hGTr1RC5yTxA/0yKAQDkEKGCVA4+uCCCQOAFrwzuy5p2TuACYGQEEbCcwI2uQrluZFPW4PvvpG1Xavi44blHVEzWgY8mL3UubkAJW1JeBARFAIEoCIzql6YKuXOQeJU6GQQCBOApQwIojNlMhgED0BKwlt8nKfzB6AzISAgg4XyAlW3/a00tf7YxuKg/tsdR19nv7Bx00dIr2lbHTiwJWdNeA0RBAIHoCHU9I0T1nxubewOhFyUgIIIDAoQIUsPgqEEDAkQL+2X0U2PKlI2MnaAQQiJ3AppyOGph/TFQnGJVVQ9d8/tT+Me8d8KampNY64hwUsKK6BAyGAAJRFKheKUn/vjI7iiMyFAIIIBAfAQpY8XFmFgQQiLKAf/LRCvi2R3lUhkMAATcIfJw+TPes8UctlZNya2r8xCf3j/dBj4f1VN6RXyKkgBU1fgZCAIEYCHxwY7ZyMqJ/5DoGoTIkAgggsF+AAhYfAwIIOE4gsGex/N82cVzcBIwAAvERsDJqaeTGk/RrYVpUJkxSkqbN+EhpvoLgeD+1v1Y3Vj/riGNTwIoKPYMggECMBB4blalmtVNiNDrDIoAAArERoIAVG1dGRQCBGAoENr4v/9wzYjgDQyOAgNMFluf01Ln5OVFL49mtO9X658+C420+cYDOO/FPFLCipstACCAQb4Eb+mWo/8m8RBhvd+ZDAIHyCVDAKp8fvRFAIAEC1oqxshbfnICZmRIBBJwk8FLyMD23ITpHCa9IP0YXThoXTD+UlwjZgeWkL4VYEfCewPC2abqyJy8Rem/lyRgBZwtQwHL2+hE9Ap4UsBZdK2vl057MnaQRQCB0gX3ZJ6rfygbaEyj/LoNOeXU0dsJj+ycfPPhrFSQd/vgNBazQ14mWCCAQf4E2x6Xo7+fwEmH85ZkRAQTKI0ABqzx69EUAgYQI+H8cpMDmTxIyN5MigICzBH7MGaAr8st/z0tuapYmTf73/uTv6/+Gvk6rfVgMCljO+k6IFgGvCVSrmKTXruIlQq+tO/ki4HQBClhOX0HiR8CDAv7pzRXYvdCDmZMyAgiELZCUrHsLB+mj7YGwux7c4ZV1a3Ti0unBv1zWS4QUsMrNzQAIIBBjgY9uzlFmdN66iHGkDI8AAgj8JkABiy8BAQQcJ+CblCdZv70Gxg8BBBAoS2BbTlv1za9RVrMy//ym5Io6e8pLwXY/tbtGN9Y457B9KGCVyUkDBBBIsMC4i7J0fLXkBEfB9AgggEDoAhSwQreiJQII2EAgsG+N/FOPtUEkhIAAAk4S+CJjiO5YXb5dWL1z6+i+ib/dg1XWS4QUsJz0dRArAt4UuGNIhro3Kf8dgd7UI2sEEEiEAAWsRKgzJwIIRCwQ2P6N/N93jbg/HRFAwKMCaUfr0q3tNa8g8vuwqmVW0odfvBgELDqmkQZ0+u0/l/ajgOXR74y0EXCQwAWnpmlEZ14idNCSESoCnheggOX5TwAABJwlYK19VdbPFzgraKJFAAFbCKzK6a4z8yuUK5Z3l/+iOqvnB8c40kuEFLDKxUxnBBCIg0CfFmm6ZQAFrDhQMwUCCERJgAJWlCAZBgEE4iNgLbtX1q93x2cyZkEAAdcJvJ4yVI+vtyLO605/pgZMfy3Y/0gvEVLAipiYjgggECeB5nVSNHZkZpxmYxoEEECg/AIUsMpvyAgIIBBHAevni2StfTmOMzIVAgi4SaAo8zgNXtNQW62MiNIamltbt018PNj3SC8RUsCKiJdOCCAQR4EquUl68w/ZcZyRqRBAAIHyCVDAKp8fvRFAIM4C/lmnKbBtSpxnZToEEHCTwILcvrpweWTHZhrkVNN/Pn0myHGklwgpYLnpiyEXBNwr8PEtOcrgHnf3LjCZIeAyAQpYLltQ0kHA7QL+afUVKFjl9jTJDwEEYizwqDVUb26J7CjhxPkzdNS21Ud8iZACVowXkOERQCAqAi9dlq26VZKiMhaDIIAAArEWoIAVa2HGRwCBqAkErCL5J7HVPWqgDISAhwV2ZbdUrxV1IxJ4cG9A3X747xFfIqSAFREtnRBAIM4Cfzs7U20bRP46a5zDZToEEPC4AAUsj38ApI+AkwQCexbL/20TJ4VMrAggYGOBqVmDdfPK8AMckVVD137+VLDj4CFTVKDkQwahgBW+Kz0QQCD+Atednq6BrdLiPzEzIoAAAhEIUMCKAI0uCCCQGIHAlk/ln90/MZMzKwIIuE4gkJKnG3d117e7wzs+0yK3pl6Y+GTQ4/4Bb2hyam0KWK77OkgIAW8InNcpXRd1pYDljdUmSwScL0ABy/lrSAYIeEbAWjVO1i9XeyZfEkUAgdgLbMjposH5R4U90dSZE5RRuEcf9HxYT+W2p4AVtiAdEEDADgK9mqfq1oGRvcpqh/iJAQEEvCVAActb6022CDhawFpyq6z8hx2dA8EjgID9BP6bOkwPrPOHFdjT23epzU+fHvYlQo4QhsVJYwQQSJDASXWT9ciIrATNzrQIIIBAeAIUsMLzojUCCCRQwD/3bAU2vpvACJgaAQTcKOBPr60zNzTVWl9myOldll5VF0969rAvEVLACpmShgggkECBWkcl6eXLeSAngUvA1AggEIYABawwsGiKAAKJFfB/11aBnbMTGwSzI4CAKwWW5PbWyOWh70LokFdHj0947LAvEVLAcuVnQlIIuE4gMy1JH91MAct1C0tCCLhUgAKWSxeWtBBwo4D/66oKFG11Y2rkhAACNhB4RkP18iYrpEiyUzM1efJrwbaDh0xWgVJL9KOAFRIjjRBAwAYC79+Qo9zQN6DaIGJCQAABrwpQwPLqypM3Ak4TsPbKN6mC06ImXgQQcJDA3uymOn1lfRUGUkKK+uX169R4yTe6v/8bmpxW8iVCClghEdIIAQRsIPDSpVmqe3SyDSIhBAQQQODIAhSw+EIQQMAZAvtWyze1njNiJUoEEHCswMysAfrDytAKWDemVNY5X7+gD057SE9V6FAiZwpYjv0ECBwBzwk8fH6mTj42tP/d8xwOCSOAgK0EKGDZajkIBgEEDicQ2PWT/DNaAoQAAgjEViApTX8u7K/PtwfKnKdnbh39beJjmt/uGt1Q4xwKWGWK0QABBOwocMeQDHVvUvIYtB3jJCYEEECAAhbfAAIIOEIgsPVr+X/o4YhYCRIBBJwtsCWng/rnVy0ziaqZlfTRFy9qc6P+Oq/xbRSwyhSjAQII2FHgql7pGtYmzY6hERMCCCBQQoACFh8EAgg4QiCw8T35557piFgJEgEEnC8wIWOo7l5d9oXu7yxfpJr7CtW/80sUsJy/7GSAgCcFRnRK1wVdKWB5cvFJGgGHCVDActiCES4CXhWw1rwoa8FlXk2fvBFAIM4CVlpVXbC5jRYVHvlYzZ3+TA2Y/tohLxFyB1acF4zpEEAgYoEBLVN1fd+MiPvTEQEEEIiXAAWseEkzDwIIlEvAyn9Y1pJbyzUGnRFAAIFwBFbk9NDZ+blH7DIkt7Zun/i47u/3hian//4SIQWscKRpiwACiRQ49cRU3TmMAlYi14C5EUAgNAEKWKE50QoBBBIsYC25XVb+AwmOgukRQMBrAv9MHqpxGw5/lLB+zjF689Nxh7xESAHLa18K+SLgXAHzAqF5iZAfAgggYHcBClh2XyHiQwCBoIC18ApZq8ejgQACCMRVoDCroQasOl47A4e/H2bCgu+17oRBuqHGuftjo4AV12ViMgQQKIdAg2rJeu6irHKMQFcEEEAgPgIUsOLjzCwIIFBOAf+8cxTY8E45R6E7AgggEL7A3Oz+umzF4e/CeqBAarFrX4mXCClghe9MDwQQSIxA1QrJev1qCliJ0WdWBBAIR4ACVjhatEUAgYQJ+H/orcDWSQmbn4kRQMDbAvf7h+p/W0s/Snh+dk1dPfvTEi8RUsDy9vdC9gg4SSA7XfrfTTlOCplYEUDAowIUsDy68KSNgNME/N+dosDOOU4Lm3gRQMAlAtuzT9HpK2qVmk3z3Jp6ceKTJV4ipIDlkoUnDQQ8IvD5n3KUlOSRZEkTAQQcK0ABy7FLR+AIeEvAN+04qWClt5ImWwQQsJXApIzBum116SFN/f5TPdxzvCan1Qk2oIBlq6UjGAQQKEPgvRuylZdJBYsPBQEE7C1AAcve60N0CCDw/wK+rypL/l14IIAAAgkTCKRW1JXbu+jHvSmHxPDUjj1aV7WnnsrrQAErYSvExAggEKnAa1dlqVrF5Ei70w8BBBCIiwAFrLgwMwkCCJRLwCqUbxJ3M5TLkM4IIBAVgbU53TQsv+IhY12WUVUd9qTqhuq/vUTIDqyocDMIAgjESWD8JVmqfwwFrDhxMw0CCEQoQAErQji6IYBAHAUK18k35bdjOfwQQACBRAu8kTpUY9eVvNC9fV5t3bVs6f6XCClgJXqVmB8BBMIReGJ0pprUOnR3aThj0BYBBBCItQAFrFgLMz4CCJRbILB7gfzTW5R7HAZAAAEEoiFQlFlPQ9Y00hYrc/9w2akZ+mL+rP0vEVLAioY0YyCAQLwEHjwvU63qUcCKlzfzIIBAZAIUsCJzoxcCCMRRILBtmvyzusVxRqZCAAEEjizwS87p2UnmpQAAIABJREFUGpOfUaLRP9ev1x3N/qY9SuEIIR8QAgg4SuDeMzPV4QQKWI5aNIJFwIMCFLA8uOikjIDTBAIb/yf/3GFOC5t4EUDA5QKPBYbqP5t/P0p4Q0ol5ef11qS0OhSwXL72pIeA2wTuGJKh7k1S3ZYW+SCAgMsEKGC5bEFJBwE3Clhr/yXr54vdmBo5IYCAgwV2ZZ+kPiuOlaXfnp7vkVtHnXx19GReBwpYDl5XQkfAiwJ/HJih3s0pYHlx7ckZAScJUMBy0moRKwIeFbBWjJW1+GaPZk/aCCBgZ4FvswbphpW/FbCOyaioh3bn6Poa51LAsvOiERsCCBwicH3fDA1oSQGLTwMBBOwtQAHL3utDdAggIMn69R5Zy/6KBQIIIGA/geRM3bSnj6bt+i208dv26ZYTbqOAZb+VIiIEEDiCwFW90jWsTRpGCCCAgK0FKGDZenkIDgEEjIC17H5Zv94JBgIIIGBLgY05nTUov0owtj/6MvV8jasoYNlypQgKAQQOJ3BZj3Sd1Y4CFl8IAgjYW4AClr3Xh+gQQMAUsJb/Q9bSO7BAAAEEbCvwQdpQ/W2tpUE5tfVD9nDtmN7KtrESGAIIIHCwwIVd03R+p3RgEEAAAVsLUMCy9fIQHAIIGAEr/yFZS/4EBgIIIGBbAX96DZ2zvoVSM+qodXp3fTarv21jJTAEEEDgYIExp6ZrZGd2YPFlIICAvQUoYNl7fYgOAQRMAWvFo7IW34IFAgggYGuBX3N76fzl2bohs7XGz/+DrWMlOAQQQOBAAVO8MkUsfggggICdBShg2Xl1iA0BBIIC1orHZS2+EQ0EEEDA9gLPJQ1V9rqKemX5WNvHSoAIIIBAscB5HdN0UTcKWHwRCCBgbwEKWPZeH6JDAAFTwFr5lKxF12GBAAII2F5gb1ZjPb6+nb5cQAHL9otFgAggsF/g3A5purg7BSw+CQQQsLcABSx7rw/RIYCAKWCtelbWL9dggQACCDhCYEZSV/1l+vuOiJUgEUAAASNwToc0XUIBi48BAQRsLkABy+YLRHgIICBZq5+XtfBKKBBAAAHHCMxcdr3u2HCnY+IlUAQQ8LYABSxvrz/ZI+AUAQpYTlkp4kTAwwLWmhdlLbjMwwKkjgACThTYNrOb/pN6l/5beLITwydmBBDwkAAFLA8tNqki4GABClgOXjxCR8ArAtaaf8pacIlX0iVPBBBwkUDB3O5as76dnjt6hGYX1nZRZqSCAAJuEuASdzetJrkg4F4BCljuXVsyQ8A1AtbaV2T9fKFr8iERBBDwlkDh/NO0+4Otyu8yQvdnnK/tVqa3AMgWAQRsL3B+pzRd2JVL3G2/UASIgMcFKGB5/AMgfQScIGCte03W/NFOCJUYEUAAgVIFCheept3/3aqkipX1fZsxetAahBQCCCBgG4GRndM05lQKWLZZEAJBAIFSBShg8WEggIDtBaz1b8j6aYTt4yRABBBA4EgC+37poT3vbgk28dc7URMajdIrRR1AQwABBBIuYIpXpojFDwEEELCzAAUsO68OsSGAQFDAWv+2rJ/ORQMBBBBwvMC+xT205+3filjmt7tFF71aa6Qm7TvB8bmRAAIIOFfg4u7pOrcDBSznriCRI+ANAQpY3lhnskTA0QLWhv/KmneWo3MgeAQQQKBYoHBpT+1+c3MJkHUdhmls7ggt91cGCgEEEIi7wOU90nVmOwpYcYdnQgQQCEuAAlZYXDRGAIFECAQ2fiD/3OGJmJo5EUAAgZgIFC3rqV3/KVnEUnq6Fna+QHfpnJjMyaAIIIDA4QSu6ZOhIa1TAUIAAQRsLUABy9bLQ3AIIGAEAps+kn/OEDAQQAABVwkU5vfQ7td+P05YnFygem1NaTFaT/t6uipfkkEAAfsK3NAvQ/1PpoBl3xUiMgQQMAIUsPgOEEDA9gKBzRPk/3Gg7eMkQAQQQCBcgcKVPbX71YN2Yv3/IPsatdK79Ufp/cKTwh2W9ggggEBYArcOylCvZhSwwkKjMQIIxF2AAlbcyZkQAQTCFQhs/kz+H/uF2432CCCAgCMEilb10K5XDt2JVRz8llNO1/NVRmh2US1H5EOQCCDgPIE7h2Xo1BMpYDlv5YgYAW8JUMDy1nqTLQKOFAhs+VL+2X0cGTtBI4AAAqEIFK3poV3/OnwRy4yxvMtI3Zd5nnb6M0MZkjYIIIBAyAL3n52pdg1SQm5PQwQQQCARAhSwEqHOnAggEJZAYOtk+X/gLpiw0GiMAAKOEyha10O7XjpyEUuVjtL3p4zWQ9Ygx+VHwAggYF+Bh8/P1MnHUsCy7woRGQIIGAEKWHwHCCBgf4HdP8s3nTtg7L9QRIgAAuUV8K3voZ0vllHEkuSr30gTG43SK4Udyzsl/RFAAAE9c0GWGtZIRgIBBBCwtQAFLFsvD8EhgIARCBSul39KbTAQQAABTwj4NvbQzvFlF7EMxu4Wp+qVmiP1VeHxnrAhSQQQiI3AS5dlqW4VClix0WVUBBCIlgAFrGhJMg4CCMRQwJLvi4wYjs/QCCCAgL0EfJtO087nt4Yc1LqOw/Vo7gjl+yqF3IeGCCCAQLHAG9dk6+i8JEAQQAABWwtQwLL18hAcAggUC/gmV5N8oe1IQA0BBBBwg0DR5tO067nQi1hKz9CCTmN0d9I5bkifHBBAII4C/7spW9npFLDiSM5UCCAQgQAFrAjQ6IIAAvEX8H/bVIE9i+I/MTMigAACCRTwbz1NO54No4hljl1Xr6OvW4zWM74eCYycqRFAwCkCyclJ+uzWbKeES5wIIOBhAQpYHl58UkfASQL+77sqsP0bJ4VMrAgggEBUBPw7umvHU9vCHmvfia30Tr1R+qCQRzDCxqMDAh4SyMuU3rshx0MZkyoCCDhVgAKWU1eOuBHwmIB/7hkKbHzfY1mTLgIIIPCbgH9nN+14cntEHFvb9NW4KiP0Y2HNiPrTCQEE3C1Qs3KyXrkiy91Jkh0CCLhCgAKWK5aRJBBwv4B/wWUKrHnR/YmSIQIIIHAYAd+ubtr5RGRFLDPksi6jdF/6edoV4FEMPjIEEPhdoGGNZD1zAQUsvgkEELC/AAUs+68RESKAgCRr6R2ylv8DCwQQQMDTAv7dXbXj8R2RG1SuopmnjNbD/oGRj0FPBBBwlUCb41L093MyXZUTySCAgDsFKGC5c13JCgHXCVgrxspafLPr8iIhBBBAIFwBa29XbR9bjiKWOZJYv7E+aTRSrxZ2CHd62iOAgMsEejRN1W2D2ZnpsmUlHQRcKUABy5XLSlIIuE8gsO5V+edf4L7EyAgBBBCIQMDae6q2j90ZQc+SXXafdKperjFSkwuPL/dYDIAAAs4UGNYmTVf1Sndm8ESNAAKeEqCA5anlJlkEnCtgbZogaw5HXpy7gkSOAALRFvAXdNGOR3dFZdi1HYdrbO4I5fsqRWU8BkEAAecIXNA1XSM6pTknYCJFAAHPClDA8uzSkzgCzhII7Jgl/8z2zgqaaBFAAIEYC1j7Omv7I7ujMktSRqbmdxyjvyadHZXxGAQBBJwhcH3fdA1oSQHLGatFlAh4W4AClrfXn+wRcIxAYO9y+b85wTHxEigCCCAQLwGrsJO2P7wnatMFatTV5Oaj9azvtKiNyUAIIGBfgb+ekalODVPsGyCRIYAAAv8vQAGLTwEBBJwh4N8t31ccbXHGYhElAgjEWyBQ1EnbHopeEcvEX9C4td6tN0of7GsR73SYDwEE4ijwxOhMNalFASuO5EyFAAIRClDAihCObgggEH8B/1cVFfBH92/Q4p8FMyKAAAKxEQj4Omrbg3ujPviWU/pqXJXzNaeoVtTHZkAEEEi8wKtXZqlGpeTEB0IECCCAQBkCFLD4RBBAwDECvmnHSQUrHRMvgSKAAALxFrD8HbT9gYKYTLvs1FG6N/187bZ4rSwmwAyKQIIEPrklW+mpSQmanWkRQACB0AUoYIVuRUsEEEiwgH9mOwV2/JDgKJgeAQQQsLeA5W+v7Q8VSFYM/ob0qKP1fevResg/wN4IRIcAAiEJVMxO0rvXZYfUlkYIIIBAogUoYCV6BZgfAQRCFvD/2F+BzZ+G3J6GCCCAgFcFAlZbbXuoUPLHoIglyVe/sSY0Gq1XC9t5lZi8EXCFwHFVk/X8xVmuyIUkEEDA/QIUsNy/xmSIgGsErPljZK37t2vyIREEEEAgpgKBttr28D4FimJ3t83Ok07VqzVGanLh8TFNhcERQCA2Au0apOj+szNjMzijIoAAAlEWoIAVZVCGQwCB2AlYi26UtfLx2E3AyAgggIDLBAJJp2j7Q0UKFMauiGXI1nY8Q4/kna+VRbwW67JPiHRcLjCgVZquP5177Vy+zKSHgGsEKGC5ZilJBAH3C1j5D8la8if3J0qGCCCAQBQFAkmttf3hIgX2pURx1EOHSsrM0k8dxuiepLNiOg+DI4BA9AQu7Jqu8zulRW9ARkIAAQRiKEABK4a4DI0AAtEVCGz8QP65w6M7KKMhgAACHhAIJLXUtkd8UkFqzLMN1DxWXzUbpXG+02I+FxMggED5BG4dmKFezWP/vwvli5LeCCCAwG8CFLD4EhBAwDECgd2/yD+9mWPiJVAEEEDATgKB5JO041FL1p74/M3qvsan6O16o/S/fc3txEAsCCBwgMCjIzLVom5sd2cCjgACCERLgAJWtCQZBwEEYi8QCMj3Jfc0xB6aGRBAwK0CgeQW2jHWkrU7fkeGtrTpp2eOOl/zimq6lZW8EHCswOtXZ6tqhdi8VupYFAJHAAHbClDAsu3SEBgCCJQm4Pu2ibRnMTgIIIAAAhEKBFKaa8fYgKxd8StimVB/7TpK96aerz0B/kFEhEtHNwSiKpCaIk38Y05Ux2QwBBBAIJYCFLBiqcvYCCAQdQH/nKEKbPow6uMyIAIIIOAlgUBKU21/IlmB7fE5TrjftvLRmtl6jB62+nuJm1wRsKVA7aOS9K/Ls20ZG0EhgAACpQlQwOK7QAABRwlYi/8oa8UjjoqZYBFAAAFbCqQ01o6n0+Xfkhz38HzHNdHHDUfptcJ2cZ+bCRFA4DeBtg1S9LezM+FAAAEEHCNAAcsxS0WgCCBgBKw1L8pacBkYCCCAAAJREAikNNKu57Lk25CYO3B2ntxVL9cYqSn7GkQhG4ZAAIFwBIackqZrenOkNxwz2iKAQGIFKGAl1p/ZEUAgTIHAtqnyz+oeZi+aI4AAAggcViC1oXaOz5NvrZUwpDUdz9AjOSO0yl8xYTEwMQJeE7iqV7qGtYnvXXheMyZfBBCIrgAFrOh6MhoCCMRYIFC4Qf4ptWI8C8MjgAACHhNIPV47/1lJvpX+hCWelJWleR3G6F6dlbAYmBgBLwncf3am2jVI8VLK5IoAAg4XoIDl8AUkfAS8KOCbXFXybfVi6uSMAAIIxE4g9TjtfKWKfMt9sZsjhJGtWvU0udkojStit20IXDRBIGKBl6/IVq3KiTk+HHHQdEQAAU8LUMDy9PKTPALOFPDP7KzAjhnODJ6oEUAAARsLBFLraddrVeVbWpTwKAsat9Hbx47Uh4XNEx4LASDgNoHUZGnirTluS4t8EEDA5QIUsFy+wKSHgBsF/D9fqMDaV9yYGjkhgAACCRcIpNTVnjdrqHBRYcJjMQFsbttPz1YeoXlFNWwRD0Eg4AaB+lWTNf7iLDekQg4IIOAhAQpYHlpsUkXALQLW8n/IWnqHW9IhDwQQQMB+Aql1tPvtWipcsM82sS3rOkZ3p52nAotLp22zKATiWIGuJ6boL8MyHRs/gSOAgDcFKGB5c93JGgFHC1gb/itrHpf8OnoRCR4BBOwvkFZTu9+pp8L5e+0T61HH6LtWo/SINcA+MREJAg4UGNUlXaO7UAx24NIRMgKeFqCA5enlJ3kEnCkQ2P2z/NNPcmbwRI0AAgg4SSC1una/f5wK59qoiCXJd1xTfdRwlF4vbOskTWJFwDYCfx6aqW6NeYHQNgtCIAggEJIABayQmGiEAAK2Egj45PuSextstSYEgwAC7hVIrabdH56gwtm7bZfjzpO66eWaIzVl33G2i42AELCzwPhLslT/mGQ7h0hsCCCAwCECFLD4KBBAwJECvm8aSXt/dWTsBI0AAgg4TiDlaO355ETtm2W/IpaxXNPxTD2cO0KrfRUcR0vACMRbICVZ+pQXCOPNznwIIBAFAQpYUUBkCAQQiL+A/8dBCmz+JP4TMyMCCCDgUYGk1CraPbGJ9n23y54C2dn6qf0Y3asz7RkfUSFgE4Hjq6do3IVc4G6T5SAMBBAIQ4ACVhhYNEUAAfsIWItukrXyMfsERCQIIICAFwRSKmnv5y1UMH2nbbMN1KqvSU1H6jlfd9vGSGAIJFKgd/NU/XFgRiJDYG4EEEAgIgEKWBGx0QkBBBItYK1+XtbCKxMdBvMjgAAC3hNIqaC9k1qqYNoOW+de0KSt3qw7Uh8XNrN1nASHQLwFLu+RrjPb8QJhvN2ZDwEEyi9AAav8hoyAAAIJEAhsnSz/Dz0TMDNTIoAAAggoOUd7v26tgin23YlVvEqb2vbTM5VHan5RdRYOAQQkPXBuplrX5wVCPgYEEHCeAAUs560ZESOAgBGwCuWblIMFAggggECiBJIytWdaO+2bbO+dWMU8S08do7+mna99gdREiTEvArYQePe6bFXMTrJFLASBAAIIhCNAASscLdoigICtBPwzOyiw43tbxUQwCCCAgKcEkjO099sOKvhyuzPSrnKMZrQcrUet/s6IlygRiLJAjUrJevXKrCiPynAIIIBAfAQoYMXHmVkQQCAGAv5FNyiw8okYjMyQCCCAAAIhCySlau/MLir4bFvIXRLdsOi4Zvq44Ui9Xtg20aEwPwJxFehyYoruGsYLhHFFZzIEEIiaAAWsqFEyEAIIxFsgsOFt+eedG+9pmQ8BBBBA4BCBJBX80E17JzqniGVS2Hlyd/2z2khNK6rPmiLgCYGLuqXrvI5c4O6JxSZJBFwoQAHLhYtKSgh4RqBghXzTGngmXRJFAAEE7C5Q8GN37f3EWUUsY7q601l6KHuE1vrz7E5MfAiUS+Af52bqFC5wL5chnRFAIHECFLASZ8/MCCAQBQH/N8crsDc/CiMxBAIIIIBANAQK5p6mvR9tjcZQ8R0jO0c/tR+je3VGfOdlNgTiKPDe9dnKy+IC9ziSMxUCCERRgAJWFDEZCgEE4i/gnz9KgXWvx39iZkQAAQQQOKzAvvmnac8HDixiSQrUrq8vm47S80XdWGEEXCVQ9+hkvXQpF7i7alFJBgGPCVDA8tiCky4CbhOwVj0j65c/uC0t8kEAAQQcL1D4cw/tfn+LY/PY26St3jp2tD7e18SxORA4AgcK9G6eqj8OzAAFAQQQcKwABSzHLh2BI4CAEQhs/07+7zuBgQACCCBgQ4F9v/TQnnedW8QypJvb9tfTR43U/MJqNhQmJARCF/hDnwwNbp0aegdaIoAAAjYToIBlswUhHAQQCFMg4Jdv8lGSf0+YHWmOAAIIIBAPgX2Le2rP25vjMVVM51jS9QLdk3Ke9okCQEyhGTxmAs9ckKWGNZJjNj4DI4AAArEWoIAVa2HGRwCBmAv4Z5+uwJYvYj4PEyCAAAIIRCZQuKSndr/l/CKWjq6q6S1Ha6y/X2QQ9EIgQQJZ6Un68KbsBM3OtAgggEB0BChgRceRURBAIIEC1q93yVp2XwIjYGoEEEAAgbIEin7tqV1vuKCIJcnXoKk+PH6U/lPUtqy0+XMEbCHQun6KHjg30xaxEAQCCCAQqQAFrEjl6IcAArYRCGz8QP65w20TD4EggAACCJQuUJjfU7tfc0cRy2S4s+VpeqnaSH1TWI8lR8DWAqO6pGt0lzRbx0hwCCCAQFkCFLDKEuLPEUDA9gKBglXyT6tv+zgJEAEEEEBAKlzRU7v/7Z4illnT1Z3O1oPZI7TOn8sSI2BLAbP7yuzC4ocAAgg4WYAClpNXj9gRQGC/gH9GawV2zUUEAQQQQMABAkWremrXK+4qYiXl5GpuuzG6T+wIdsAn6LkQP745RxlswPLcupMwAm4ToIDlthUlHwQ8KmAtvFzW6hc8mj1pI4AAAs4TKFrdU7tedlcRy6yCVbu+vmw6WuOLujpvUYjYlQJNa6fo8VHcf+XKxSUpBDwmQAHLYwtOugi4VSCw+nn5F17p1vTICwEEEHClQNHantr1T/cVscxi7W3SVm8dO0of72vqyrUjKecInNMhTZd0T3dOwESKAAIIHEaAAhafBgIIuEIgsGOW/DPbuyIXkkAAAQS8JFC0oYd2vbDFtSlvajtAT1caqZ99VV2bI4nZW+D+szPVrgH3X9l7lYgOAQRCEaCAFYoSbRBAwP4CgYB8046V9q21f6xEiAACCCBQQsC3sYd2jndvEUtJSVpy6gW6O/U8FQUoJPD5x1fgo5tzlMn9V/FFZzYEEIiJAAWsmLAyKAIIJELAP2eIAps+SsTUzIkAAgggUE4B3+Ye2vmci4tYkgJVqmlGq9Ea6+9bTi26IxCaQPM6KRo7kvuvQtOiFQII2F2AApbdV4j4EEAgZAFr2T2yfv1ryO1piAACCCBgL4GiLadp17it9goqBtH4jm+m/x0/Sm8UtonB6AyJwO8CI7uka0wXtl/xTSCAgDsEKGC5Yx3JAgEEzD/Z3jZN/lndsEAAAQQQcLCAb9tp2vmM+4tYZol2tDxNL1UbqW8L6zl4xQjdzgIPn5+pk4/l2Kqd14jYEEAgdAEKWKFb0RIBBBwg4JveXNq90AGREiICCCCAwOEE/Nu7a8fT2zwDtLrTOXog53yt9+V6JmcSjb2AuffK3H/FDwEEEHCLAAUst6wkeSCAQFDAWnSdrJVPoYEAAggg4HAB/47u2vGUd4pYysnV3PYX6P7AMIevHOHbRaDT/7V3H+BV1fcfx7/3ZpAESMIUZalsEETZG1mKo/q31joQbWutbbV2aVs7bNVq1bpwVK3WOqqt1tFat+IWRUARZQiiLGWTQfa95/yf74kn3ISb5N6bO854n+fhwSbn/MbrdxJ7P/7GwGy5/JR2TmkO7UAAAQTaLECA1WZCCkAAAScJmDv+K+EPv+6kJtEWBBBAAIEEBULl06X81tIEn3bnY0bvQ2Xh0Plyd900d3aAVjtG4MI5uXLSaPa/csyA0BAEEGizAAFWmwkpAAEEHCUQrpDQ2wNFarc7qlk0BgEEEEAgMYHQ3mlSfktZYg+7+KmqYePkkd7z5dnaoS7uBU3PpMDfv5cvvbsEM9kE6kYAAQSSKkCAlVROCkMAAScIGB/PF2Prw05oCm1AAAEEEEiCgFE5TUpv9l+IpXQ7xx0vtxbPk9V1ByRBkiL8ItCnS0Du/V6BX7pLPxFAwCcCBFg+GWi6iYCfBIwv7hVj1Xl+6jJ9RQABBDwvYFRNldKbyj3fz6gdDARl7bRz5A/BMyUkzKjx50sQX69PHpMjP5ydG99D3I0AAgg4XIAAy+EDRPMQQCABgeqNEnproIiEE3iYRxBAAAEEnCpgVE+V0ht9GmLpoHTtIYuOOFtuDh/j1CGiXQ4R+NNpeTLm0CyHtIZmIIAAAskRIMBKjiOlIICAwwTCHxwn5q4XHNYqmoMAAggg0FYBo2aylN5Q0dZiXP183YDh8t9+8+XR2tGu7geNT41AXk5Anr6Y5YOp0aVUBBDIpAABVib1qRsBBFImYGy4Xox1v0xZ+RSMAAIIIJA5AaNmkpTeUJm5Bjik5tIjZ8q93c+Sd2r7OqRFNMMJAlMHZ8tlJ7dzQlNoAwIIIJBUAQKspHJSGAIIOEXALP9AwovHOKU5tAMBBBBAIMkCZt1kKfmzv2di2aSbJ31Trs2fJ9uNDklWpjg3Clx8fDs5ZkS2G5tOmxFAAIEWBQiweEEQQMCzAuH3xotZttSz/aNjCCCAgN8FzNAkKbmOmVjWe9C+oywff45cbZ7s99fC9/3/90UF0ql9wPcOACCAgPcECLC8N6b0CAEEvhIIr7tUzA3X4YEAAggg4GEBIzxBSq+t9nAP4+tauFc/WTh0vtwTmhrfg9ztCYGRfbPk+jPzPNEXOoEAAgg0FSDA4p1AAAHPCpi7X5bw+5zU5NkBpmMIIIDAVwKGMV5Kr6nBI0Kgath4+Wfv+fJ87RBcfCRw/sxc+ca4HB/1mK4igICfBAiw/DTa9BUBvwmYpoQWDRSp+txvPae/CCCAgO8EDGOclP65RiTM0qnIwd8x7gS5rXierK7r7rt3wo8dvv/7BdKzEz8Dfhx7+oyAHwQIsPwwyvQRAR8LGKvPF2PLPT4WoOsIIICAnwTGSsl1NWKGgn7qdOt9DQZl7ZRz5LKsM8UQbFoHc+cdgw8Kym3n5Luz8bQaAQQQiEGAACsGJG5BAAH3CpjbHpHwR2e6twO0HAEEEEAgLgFTxkjJn2tF6ghq9oPrdqC8PfJsWRA+Oi5TbnaHwHem58oZE1k+6I7RopUIIJCIAAFWImo8gwACrhEwa3dKeNEgkVCZa9pMQxFAAAEE2iZgBkZJ6fV1YtZkta0gjz5dN3CE/LfffHm0ZpRHe+jPbv3tvHzp25Xg1p+jT68R8IcAAZY/xpleIuBrAWPFqWJsf8LXBnQeAQQQ8JuAGThSSm8IiVlNiNXc2JceMVPuPWC+vFPbx2+vh+f6O+jAoNz+LZYPem5g6RACCDQSIMDihUAAAc8LGJvvEGPNhZ7vJx1EAAEEEGgsYAZGStmNYTGqsqFpQWDT5NPk2vx5siPcHieXCrB80KUDR7MRQCAuAQKsuLi4GQEEXClQ9ZmEFg0XMTli3ZXjR6MRQACBNgiYwcOl9MawmJXsDdQiY/uOsnz8OXK1eXIbtHk0UwJ//16+9O7C8sFM+VMvAgikR4AAKz3O1IIAAhkWMD46S4xt/8xwK6geAQQQQCAjAlkjpORGQ8wKQqzW/I3e/eWlofPlb3VTWruV7ztEYFjPoCxGRx+xAAAgAElEQVQ4m+WDDhkOmoEAAikUIMBKIS5FI4CAcwSMbf8W46PTndMgWoIAAgggkF6BrMOk9JaAGKUsJ4wFvuqwCfJwr7PkhdohsdzOPRkU+MHsXPn6GMLZDA4BVSOAQJoECLDSBE01CCCQYQEzLKFFh4lUrctwQ6geAQQQQCBjAllDpez2HAnvZqlVrGOwfdzX5NbiefJJXbdYH+G+NAv868IC6doxkOZaqQ4BBBBIvwABVvrNqREBBDIkYKy7VIwN12WodqpFAAEEEHCCgJk1WMrvzJPwDj7wxzoegawsWTPlHPl94EwxArjF6paO+8b2y5Krv5mXjqqoAwEEEMi4AAFWxoeABiCAQLoEzNLFEl4yKV3VUQ8CCCCAgFMFsgdJ2V/bS3ir6dQWOrNd3Q+Ut0eeLQtCRzuzfT5s1S+ObydzRrAs1odDT5cR8KUAAZYvh51OI+BfgfCyo8Xcs9C/APQcAQQQQKBeIHuAlP2tSMJbwojEKVA74HB5qt98ebT2yDif5PZkCuRmi/z3Z+0lJyuZpVIWAggg4FwBAiznjg0tQwCBFAiYm++Q8JoLU1AyRSKAAAIIuE4gp5/sva+z1G0Iua7pTmhw6ZGz5J7uZ8ni2j5OaI7v2nDMiGy5+Ph2vus3HUYAAf8KEGD5d+zpOQL+FKj5UsLvjBAzVOLP/tNrBBBAAIFGAmbOIVLxj+5S92ktMgkKbJp8ulyTP092hgsSLIHHEhG49vQ8GXUI068SseMZBBBwpwABljvHjVYjgEAbBIyV54rx5X1tKIFHEUAAAQS8JGBm95WKfx4odWtrvNSt9PalQ6EsH3eOXG3+X3rr9WltvToH5b7z833ae7qNAAJ+FSDA8uvI028EfCxg7PifGB/yf7B9/ArQdQQQQGB/gZzesveRnlK3mhCrLa+H0ae/vDhkvtxbN6UtxfBsKwLnTM2Vsybn4IQAAgj4SoAAy1fDTWcRQMAWCL1zhEjFR4AggAACCCDQIBDI6Sl7H+srtR9XodJGgcrhE+XhXmfJizWD21gSj0cTePAHBXJgcQAcBBBAwFcCBFi+Gm46iwACtoCx/nIxPrsCEAQQQAABBBoLZB8olU8eKjUrKpFJgsCOcSfKgqJ5sjbUNQmlUYQKjO+fJX88NQ8MBBBAwHcCBFi+G3I6jAACKmCWfyjhxaPAQAABBBBAYH+B7B5S8b/+Uvt+BTpJEAhkZ8uayefI74JnJqE0ivjdyXkybTCbt/MmIICA/wQIsPw35vQYAQS+Egh/cKKYu57BAwEEEEAAgf0FsrpJxbODpXbpXnSSJGB2O1DePvIcuaVuTpJK9F8xXTsG5F8Xctqj/0aeHiOAgAoQYPEeIICAbwXML+6V8KrzfNt/Oo4AAggg0LJAILurVDw3RGreI8RK5rtSN+Bw+U+/s+TftcyEjtf1jIk58p3pufE+xv0IIICAJwQIsDwxjHQCAQQSEqjbI+F3RohZuzWhx3kIAQQQQMAHAlmdpPKlEVLzTpkPOpveLpaOmi13d5sn79X2SW/FLq7t/u8XSM9ObN7u4iGk6Qgg0AYBAqw24PEoAgi4XyC8+gIxt9zp/o7QAwQQQACB1AlkFUnlwpFS8zYhViqQN04+Q67Jnye7wvmpKN4zZU4amC2Xn9LOM/2hIwgggEC8AgRY8YpxPwIIeErA3P2yhN8/xlN9ojMIIIAAAikQCHaQ6tdHS9UbpSkonCIDHYvk/bHnyJ/Mk8BoRuDKb+TJhAFs3s4LggAC/hUgwPLv2NNzBBD4SiD83kQxy97DAwEEEEAAgZYFAvlS/fZ4qXq1BKkUCRh9B8gLQ+bL32snp6gGdxbbp2tQ7j2PGWruHD1ajQACyRIgwEqWJOUggIBrBYxNt4vxyUWubT8NRwABBBBIo0CwnVQvmihVCwmxUqleedhEebj3WfJizeBUVuOasr8/K1dOGZvjmvbSUAQQQCAVAgRYqVClTAQQcJdAeK+E3h0lUrXeXe2mtQgggAACmREI5Ej1e1Ok6sU9manfR7VuH3+SLCiaJ+vquvio1427mpMl8viPC6SgHZu3+/YloOMIIGAJEGDxIiCAAAIiYnx2lRjrL8MCAQQQQACB2AQCQaleOl2qnifEig2sDXdlZ8uayefIZcEz21CIex89aXS2XDiHzdvdO4K0HAEEkiVAgJUsScpBAAFXC5jVmyS8eIxI3S5X94PGI4AAAgikV6Bm+UypfGZ3eiv1aW1m94Pk7ZFnyy2hOb4SuPvcfDmke9BXfaazCCCAQDQBAizeCwQQQOArAWPdJWJsuBEPBBBAAAEE4hKoWTFTKv9HiBUXWhturh04Up489Cx5vPbINpTijkcnDcyWy09h9pU7RotWIoBAqgUIsFItTPkIIOAaAXPvRxJePFrEDLumzTQUAQQQQMAZAjUfz5TK/xJipXM0SkbNlru7zZMltX3SWW1a6/rTaXky5tCstNZJZQgggIBTBQiwnDoytAsBBDIiEF71XTG/+HtG6qZSBBBAAAF3C9SsmimVTxJipXsUN04+U/6UN092G3nprjql9Q3pmSW3nu2tPqUUjMIRQMDzAgRYnh9iOogAAvEImCVvSnjpUfE8wr0IIIAAAgg0CNSsmSWVj7OfYrpfiUBhsSwbe45cY5yY7qpTVt8vTmgnc4Znp6x8CkYAAQTcJkCA5bYRo70IIJBygfCKU8Xc/kTK66ECBBBAAAFvCtSunS0V/97pzc45vFfhvgPlhSHz5b7aSQ5vacvN69kpIPd/v8DVfaDxCCCAQLIFCLCSLUp5CCDgegFjx1NifHiy6/tBBxBAAAEEMidQu262VDxKiJWpEagcPkke6nmWvFQ7KFNNaFO9P5iVK18fm9OmMngYAQQQ8JoAAZbXRpT+IIBAUgTCy2aLuefVpJRFIQgggAAC/hSoXT9bKv5FiJXJ0d82/kRZUDRfPq3rnMlmxFV3cUFAHvlRgWQF43qMmxFAAAHPCxBgeX6I6SACCCQiYH75gIRXfjuRR3kGAQQQQACBBoHaz2dJxcPsiZXRVyI7R1ZPPkd+Hzwjo82ItfKzp+TI/Cm5sd7OfQgggIBvBAiwfDPUdBQBBOIVCC8eI2b5B/E+xv0IIIAAAgg0EqjdOFsq/sFMrIy/Fgf0lDcOP1tuC83OeFOaa0C7bLFmX3XICzi2jTQMAQQQyJQAAVam5KkXAQQcL2BuulXCn/zE8e2kgQgggAACzheo2zxb9j5AiOWEkaodNFKeOHS+PFFzhBOa06gNp0/IkXOPYvaV4waGBiGAgCMECLAcMQw0AgEEHCkQKpXw4tFiVn3uyObRKAQQQAABdwnUbZkle+9nOaFTRm3PqDlyT9d5sqSutyOaFAiIPHJhgXTuwOwrRwwIjUAAAccJEGA5bkhoEAIIOEnAWH+FGJ9d7qQm0RYEEEAAARcL1G2dJXvvJcRy0hBumHKmXN3uTCkx8jParG+My5HzZzL7KqODQOUIIOBoAQIsRw8PjUMAgYwLVG+Q0LujRUIlGW8KDUAAAQQQ8IZA3fZZsvceQiwnjWagqJMsHXO2XGucmLFm/evCAunakdlXGRsAKkYAAccLEGA5fohoIAIIZFrAWPszMTYuyHQzqB8BBBBAwEMCdTtmyd67CbGcNqThgwfJC4Pmy311E9PatFPGZsv3Z7VLa51UhgACCLhNgADLbSNGexFAIO0CZvlyay8sLgQQQAABBJIpEN41S8ruIsRKpmmyyqoYPkke6nW2vFwzIFlFNluOzrn6J7OvUu5MBQgg4H4BAiz3jyE9QACBNAgYn/xUjE23pKEmqkAAAQQQ8JNAaPdMKb9zt5+67Kq+bptwktxUOE8+q+uSsnZ/c3yOnDeDva9SBkzBCCDgGQECLM8MJR1BAIFUCphV68VYMkXM2u2prIayEUAAAQR8KBDaM1PK7yDEcuzQ5+TI6knnyO+DZyS9idlZIv+6oECK27P3VdJxKRABBDwnQIDluSGlQwggkCoB47OrxVj/u1QVT7kIIIAAAj4WCJfOkLLb9/hYwPldN3v0kjdGnC23h2YlrbHzJuXKt6blJK08CkIAAQS8LECA5eXRpW8IIJBcgfBeCb03SaRiZXLLpTQEEEAAAQREJFw2Q8puI8Ry+stQM+gIefLQ+fJEzcg2NbVDnsjDF7SXAlYPtsmRhxFAwD8CBFj+GWt6igACSRAwv7hHwqvOT0JJFIEAAggggMD+AqHyo6T81hJoXCBQMupouavbPFlW2yuh1p47PVdOn8jsq4TweAgBBHwpQIDly2Gn0wgg0BaB8LLZYu55tS1F8CwCCCCAAALNCoT3TpeyW0oRconAhinz5Kp2Z0ipkR9zi7sXBuThCwpivp8bEUAAAQRECLB4CxBAAIE4BYwd/xHjw1PifIrbEUAAAQQQiF3AqJgupQsIsWIXy+ydgaJOsmT02XKdeWJMDfnxMe3khCOzY7qXmxBAAAEE6gUIsHgTEEAAgQQEwivOEHP7owk8ySMIIIAAAgjEJmBUTZPSm8piu5m7HCEQPniQPD/4bLm/dkKz7el3QFDu+k7ss7Uc0TEagQACCDhAgADLAYNAExBAwH0CZukiCS+Z6r6G02IEEEAAAVcJhKunStmN5a5qM40VqRgxWR7sOV9eqRmwH8dlJ+fJ1MFZMCGAAAIIxClAgBUnGLcjgAACtoCx5iIxNt8OCAIIIIAAAikVCFdPkbIb96a0DgpPjcDW8f8nCwrnyfpQZ6uC0YdkyTWn56WmMkpFAAEEPC5AgOXxAaZ7CCCQQoGqTyX03iSRul0prISiEUAAAQQQEDHrJkvJnyugcKFAIDdXVk46R/4QOF1uOitPhvdm9pULh9E1TTZNU0KhkOTkcMKlawaNhsYsQIAVMxU3IoAAAvsLGJ/9UYz1v4cGAQQQQACBlAuYoclSch0hVsqhU1SBMeN4OeDS36WodIr1gsDjjz8uF154YcxdmTdvnvzhD3+QvLz6WX27du2SO++8U4YOHSonnXRSzOUkcmN1dbVcdtll8uCDD8qTTz4pY8aMSaSYlDyzZ88eueCCC2T79u1yxx13SL9+/VJSTzyFOtkrnn5k+l4CrEyPAPUjgIC7BUKlEl4yWcyK1e7uB61HAAEEEHCFgBGaJKXXVbqirTSysUCXB/8jwR4HwoJAswJtDbDs52+55RY5+eSTUyrt5ECGACulQ5/RwgmwMspP5Qgg4AUBY8tdYqz+oRe6Qh8QQAABBFwgYIQnSum1VS5oKU20BdrP/64UzP8uIAi0KNDWAKqtz8czPARY8Whxb7IECLCSJUk5CCDga4Hw0hlilrzhawM6jwACCCCQPgHDmCCl11Snr0JqSlggeGBP6fLAEwk/z4P+EWhrANXW5+ORJsCKR4t7kyVAgJUsScpBAAFfC5g7npDwh6f62oDOI4AAAgikV8AwxkvpddUiRiC9FVNbXAKFv/yDtJs1N65nuNmfAokGUJ9++qmcf/75snLlykZwF198sfz4xz+W9957z9oTq+meWfbNdr32/ZGF1NbWyosvvij333+/vPnmm9Z+UvPnz7eWKF5zzTXN7oG1ZcsW+fe//y3PPPOMfPTRR9ZzM2fOlG9/+9vSu3fvmAf4pptukuuuu050WeTkyZOtPa3+9a9/WRvV6//+zne+I+PHj5dgMNhQZtMlhLoX1t133221v7i4WKZPn27tkWW3Y9u2bXLRRRdZz998881ywAEH7Ne+zZs3yw9/+EPp1q2bXH/99VJUVGS1Qct84IEHrL/37t0rEyZMkK997WtyyimnSEFBQUM5LQV+uvH+qlWrrDY+//zz1jP6/Pe+9z1RRx27yLFpbYmk/T50795dbr31VunUqVNDOwzDkPfff18efvhheeONN0T71VybYx6kNN5IgJVGbKpCAAFvCxgrThNj+2Pe7iS9QwABBBBwmMA42XNtjUiYEMthA2M1J3fMBCm6+mYnNo02OVDAaQFWZWWlFVJpsNL0mjFjhgQCAXn55Zf328T9nXfekUsuuUQ0SGl69erVy9r8fe7cudbzrV12gHXppZfK0qVLGwIe+7kOHTpYId13v/tdyc7Otr5sBzxbt26Vo446ygqYNFyKvDRQ03BnxIgREg6H5YYbbrD6ec8991jBWNPrhRdekG9961tW27UufUY3zL/qqquidkFDrCuvvFK6dOlifb+5AEvDK90E/5e//OV+bTziiCPkjDPOsMKrZARYGrj99a9/FTVt6qFtnDZtmvzxj3+UQw45pLVhydj3CbAyRk/FbhHgKFq3jFTm22mWvCnhpUdlviG0AAEEEEDAVwKmjJXSP9eIWbdvBoKvABzc2U63/V2yBw11cAtpmpMEEg2w7D4093wiM7D0M9BDDz1kBVF6wuDvfvc7K+zRr7/66qtyxRVXNARUkacQfvbZZ9ZJivq3BkunnnqqNVtJwzB97k9/+pPU1NTIXXfdJYcffnir/HaApTfq6Yq/+c1vZNKkSdbsp6efflquvfZa0Vlif/nLX6yZWJEBltanAddPfvITOfPMM61//vzzz60QSoM3bacGQ1lZWdasJJ0dduKJJ8qvf/1rycnJaWhbXV2dFez85z//kb/97W+iwdKaNWusGVJa5uWXXy4jR460ArnI8iM3028uwFq+fLmcd955UlJSYhn/3//9n3Wq5IoVK6zwUGdm6QyyZARY2n4dz/79+1t/T5w40Qr9duzYYc2w03BLZ6epqY6ZEy/HBlh2aqovXbRLp/6NHj1aZs+eLccdd1yjaXEtQesPjr6QjzzyiPzsZz+TH/zgBw3HjqZzgFqb9pfOtlBX8wLpPIqWcfCGQPiTn4i56VZvdIZeIIAAAgi4RsCU0VJ6fZ2YtYRYThm0glPOkPbn/9gpzaEdLhCI5xRCDXN0OZ3OJEpFgLV792750Y9+JGvXro0aNr322mtW8KIzeewAS8MtDUH+8Ic/yIIFC6xlhk1nWdnPnXvuufLTn/7UCo9auuwAS2du6T/rcjf70vrUTNupSwk13MrNzW2YgaVZggY1uvTPnp2lz2qgp8spdcbRn//8ZyksLLT6obO81q9fL7fffrv06dOnoZ5oywf/+9//yve//32rD/onsp+vv/66nH766dZMLTsMixZg2TO/tF9qpn2ILEftNXzTcK2tAVZpaamVf2zYsMHq34ABAxqxayCoSyM1oGtuFpoTfoRcG2BF4ukPrQ64poWtTUPU6Yz6oumURX3BI9elpnNACLDSqZ14XW39ryCJ18yTbhUwa3dIeNkMkYrVbu0C7UYAAQQQcKmAGRhVH2LVtPyB0KXdc1Wzg127See/PyaBvDxXtZvGZlbASQHWsmXLrBBGl8LpDKP8/PxGOHYg8uyzzzYEWGVlZfLzn/9cdE+p2267TTR0anrpBAENlPTSe+wlds3J2wFWc/t32eGSzpjS8nT/Kvuz9pIlS6y9no488shGxTe3R5Teq+2PnDmlD9rLB3//+99boZReto9OrNEATSfW6P5YzeUR0QIsNdRZYBqaafA3ZMiQRu3UgE6DQJ0R1dYA68MPP5Szzz476gwzu1LNSr7+9a9HDeUy+5Oxr3bHB1ja1KYbj+nXdBqfbmim61kffPBBazO2polsU2T7pdEpcjodT1+wTF0EWJmSj69eAqz4vLi7XsDY+rAYH8+HAwEEEEAAgbQLmIEjpOSGkEh1/V4wXJkR6HjJZZI357jMVE6trhVo62ePZC4htGcYRdvY3f48rsvqNHixZ2Dp8jmdLKJhSWtXtBlk0Z6xA6zI8CjyPnvm1Mcff2ztSaXL41r7rN1cgLVx40ZrhZbOTtK+6WSXyOWD9913n7WMUi9d2aV7XOnX7Esn1hx//PFW6KftiJz1FS3Asr06d+4cNfPQcu3wrK0Blj2erY2Lfr+5sDCWZ1N9j2sDLBtGd9F/4oknrOl+uoZTTyjo2rVrqt3aXH5rP1RtroACkiLQ1n+JJKURFOJKgfDK74j55f2ubDuNRgABBBBwt4AZHCllN4bFqCTEysRI5o6fLEVX3pCJqqnT5QJt/eyRzACrpZMJbWY7XLIDrOZOQ4w2LPEGWE1nRdllRguGWvus3VyApXtpaSi1cOHChhlR9gwvndllLze069YQS09a1BBr9erGqy90TyzdJ8ye/RWtnS2dFmjXYe9f1tYAK57ZfQRYCfwisV86fTTaDKzIIvXF0UT2H//4h9x7770yZ86cRjXGelRk5BS9aOVooZHrVHWK4dSpUxvqiueo0JZ+qLS9On1PfxD0OE7d0K2loy0TOVo08odFpyXqFEjd+O7dd9+11lHrZns6ZTTalM5YPZv+YtNfOrrOWE930B8g7Zcu+9Qpl8OGDbM239NjVvX7us5XN8fTtdHHHnustZa56ZWot75P+qyu79VfCJqMH3300dYa7sGDB1vVtHYUbQKvNI/4TaBqvYSXzRSzerPfek5/EUAAAQScIBAcIaU3GWJU7NuI2AnN8kMbOv31Ick+pL8fukofkyzgpACrtRlY+tlZT+7TP00DrO7du7f6GT5WOvuzrm7+ftZZZ+33mD0DSzc7t/cESzTA0sL187fuRaX7RelywRdffNE6fbC5GWD6jO4fpcsAdX+vl156ySpDL/08q5+B9VS/RGdg2cv6khVgNTejLtbxyPR9rp+BZQPaU+siTxKwX6Z4joq0Tx844YQTGjaBixwkXc970UUXWV+6+eabrTW2esV7VGhzP1QaxulLrqFStCva0ZaJHC1qBzQaUM2cOdNKk5sepamnTehGbpEbAyZy9GZr7dMfbP2F9Oijj0Y9ojXahnaJeuumdbq2WIOyppeu0bZPwyDAyvSvJm/Ub275q4RX/8AbnaEXCCCAAALuE8gaLqULRIwyZmKla/AK5n9X2s+v3yOHC4F4BTIVYOm2PL/85S8b7bNk75k0ZcoUueqqq6zT9iIvOzh67LHHGgKs1vZ0itdD77c/Szb9nG+XZc+Q0j267D212hJg2ZvX60mAV199tVWmhlLR9qhqrj86WeK3v/2tPP/889YkEV1SGC3AsvcMW7lyZbPlRxub1vqnYZ6Gb3379m0IEu09u3TiRrTxTGRsMvGMZwKsdevWWcdYatgSObUv3qMi7Zfoiy++2O/0AR0g+0QBPRLUPjUhkaNCo710kUeVaj/0pdcZSnoygwYv2i9Nt3VdbeTRlokcLdo0oDn//POtGUialuvaXy1f62o6fTBez8hfOvrPp512mnWcqoZFamz/YB922GHWxoD28awalOneZrokdPjw4Q0b8mkZbfHWkyh0vzT9BX3SSSftd5Rq5EkRWldb/yWSiR9q6nSWgLHim2Jsf9xZjaI1CCCAAAL+EcgaJiW3ZYu5h9MJUz3o2f0GSqc7H0x1NZTvYYG2fvZo7nk70OjRo0ejz1VKqaGTntT3v//9r1GAZW/SvnTpUisEmTRpUiP5t956Sy644ALZvn17Q4AVuVpJV9noLKbIfaC0AG2L7pOle0TpZImioqIWR9T+rKtLDpuenhf5+Tny83lrAU9LS/fskxQ1eNJJFhpcHXTQQfuFPjrpRL+vn9F15VLkFTk7raUAK/LUxminJaqtbir/8ssvNxqbyPCw6aowLVNPEbzsssusLMFezWZPxNEJOzppQyfGNG3zQw89ZL0L+qx+Lm7tgLxM/Ch6JsCyk1dNhu1BSvSoSPv0gaYvo72Bm35fwxWdoZToUaHRfqjsl2rNmjVRf0nYL7Au84s82jKRo0UjAyw9jaDpiYx2XStWrLCW2uksqUQ97fbpHmX6g66/OO3LDgQ1ONMf7vHjxzd8z06/dXM7O/Fuq7cGWNF+IO2jVMeNG2e10f5F2tZ/iWTih5o6nSVg7l0u4aUzREJlzmoYrUEAAQQQ8I2AmT1Eyu9oJ+EdAd/0ORMdLfrTLZI7elwmqqZOjwi09bOH/bxOTvjFL37RsA2L/TnzjTfesCZh6MQF/dysn6H1s7OuZtLPf02Xl9mTF/r06WN9XrRDLA2vdK8onTmkl72EUP957dq11kbo+j1thwYhumpJJyjoZy6dKKF/N7enVdOhjJysoaGL9ksnOOj2M1qv7jOlh7PpZ0n7FL+2BFh2yKbt1qV/ixcvtvredPmivXKrY8eO1qQMnamms7Y0M3jllVesrxUWFjYsa4w2A0vr2rRpk3USoQZ7P/nJT+TMM8+0xiZyUoneFzk2kUGhrqbSFUsHH3ywtaJKTXRMdbue0aNHN2Qj+jla3w8NFnUyiQZVc+fOtTaq18/5umRUAzkN6+ylmE78sfJMgBVtz6xEj4rUAElnc2loY58+oINnn0qgAYydFid6VGi0H6pYpvXZv5T0F4/+0VQ0kaNF7QBL+2SHcU1fUA2NdK2vvd44UU+7fZFttuuy/2uA/hA1PUa1pWmW8R7NmuhRqm39l4gTf+hpU/oFjA3Xi7Hul+mvmBoRQAABBBCwBXIGS/ldBRLaamKSAoH8k06VDhf8PAUlU6SfBOLZaFtdmm6Ebv9HeXtrGHt1ic6C0mBDV6E03TZGl5SdfPLJ1uffpgGWhk56sp8uOWt6ff3rX5eamhpr5lZkgKVBiQY4v/rVr6yALNqlIYqGNhqetHbZnyU1dNP+aXAUeennSJ2goGGMPWOorQGWbuvz61//Wh555BErxIq2fLAlG22fhlD6OVpX/Wi7mguw9F6d5aZjYweCdv+0b5pJPPXUU/uNjQaFGnhF89DwTCfd6BW5n7i2QWexaZYR7Ypm2dr4pPv7ngmwoh1BmehRkdFOH9CB0X2T9JdA5AyeRI8KjfZD1dpGedoG+xSCyKV9iRwtagdY+ktDgyN9WZte9uwoO3jSHxyd7hnLFa19umfYKaec0uhxux16SsPll19uLSO0r5Y2uov3aNZEf4kRYMUy2twTi0D4/bli7n4pllu5BwEEEEAAgdQI5AyU8nuKJLQllJryfVpqsCRKQIMAACAASURBVMeB0vmeRyTQrp1PBeh2sgTaGmBpqKLBhQYu+jlLD+bSGUoaptgHhelKHt1kXLdV0dk++kc3INegJdoG302f09lU8+fPt0Kva665xpoMERlg2RZND9zS+iZPniy6+kdX3QSDsS1rjjywTFdA6cytp59+2uqThla64Xrv3r0bDUGin/0iC7E/+6th5KSWyHtsm/vvv98KkjSw08/VeqicLivUGWF2qNZSgKVl6gSNv//971bf9J/tw850co29/5cuk4y8dPaWjuezzz5rzbg65phjrCBSJ9zoM3o1PRAv2oFsun2RzuT69re/vZ9lst7tZJXjmQDLnsmjx1Tam5LF8wug6V5P9qbw9mkD9gun0yUjE9hEjwqN9kMVy1GlLQVY8RwtGs+RnbaN/hDbPwitvYDRAqxo7bPboeOmUx912mVLAVYyvSP70JwHAVZrI833YxUwS96oX0rIhQACCCCAQCYFsvtL2X2dJLyRECtZw1D4u6ul3dSZySqOchBAIEIgMsDS0CxdV3PbCqWrfrueWDKCdLcpk/V5JsCyE9LI0wnaMtj2OmFNdnWK3datW6MuK4wlCIo2wKmYgRXP0aJ2u3WvJ52BZZ+mGNlWewaWncQn6tnSL51EA6x4j2ZNNIUnwMrkryfv1W18epkYn+8/Bdt7PaVHCCCAAAJOFjCzD5W9D3aT0Ge1Tm6mK9qWd8wJ0vHnv3VFW2kkAm4UyESAZS8h1GV6uuRO9wDL1JXoZ/BMtTfV9XoiwCovL7c2VnvuuecabW4ey55SzQHbG6PpTvy6ifnq1autEwCabuye6FGhie6BZSfB0fbAiudoUTs4qqqqavbITnsPLHvpX6KeyQywkukdOfbMwEr1rxrKtwSMGmsWllm2GBAEEEAAAQQyKmBmHyx7/9lDQmtrMtoON1ce7NpNOt/9Twl06OjmbtB2BBwtkK4ASz//66V/P/bYY9Ze0Oeee66173RWVlbGjAiwGtO7PsDSNZxPPPGEXHrppdY6UT3VwD5Brq1HRdonC+iJA7q+9KOPPtpvR/5EjwptyymEeozmvffea62t1SuRo0Ujl+JFO7JTZ5xpILZjxw5r475BgwZZa3Evuugia31vPEdvJjPASqY3AVbGfg/7umJz59MSXn6Srw3oPAIIIICAQwRy+kjFIz2ldnW1QxqU/GaUF3WSPd0OlIARlq7bvpD8ivKkVVL426uk3bRZSSuPghBAYH+BdAVYTfe21s3TdQsc3cQ9kxcBlkcCLN2TSl+yRx991No4TjeF05d7woQJDT1s61GROtvnZz/7mbVxutb3zW9+05rplZub20gxkaNCowVY2l6d8aWBkm6kpqcHaCinie+GDRus2V+6Qd7xxx/fKKhL5GjRyABLl0lGHtmprrpRnW4GpydEqIGeXJGoZzIDLIVPlnc8AVbTo2gz+UuMut0vEP7kJ2JuutX9HaEHCCCAAALuF8juJRWP9ZXalZXu70uTHqwYO002DBja6KsDP1oqA5e3fSZ03rEnSsef/tpzZnQIAacJpCvA0s/+OilGP2/r5vD6+XjYsGEZ5yDAclmA9eqrr7b60mjYoxuAa9hj7/JvP9TWoyIfeOAB60hLvXRJ3bHHHrtfexI5KrS5PZl0va0mvQsWLIja72nTplnhUmQSnMjRonaA1bFjRznssMOspZdNLz0aVU9c7NKlS8O3EvFMdoCVTG+7Y80tIWzuKNqcnJxW30tuQKA5AbN2h4SXzRCpWA0SAggggAACmRfIPkgqnjxEald4J8Rae9iRsubwcVFtj1i0UHquX5Owe1aPg6TTXx+SQH5BwmXwIAIIIIBA/AKOX0LYXIClx1PqtD5NR2fMmCEaxDR3teWoSD22Uo+itDc713qbu+I5KrSlTcXt4zjvu+8+64hTPRJTZ5Z97Wtfk1NOOUUKChr/yzKRo0UjA5sbbrhBFi1aJHfffbe1PFCPN9WjUWfPnr3fbDPte7yeyQ6wbP9keWt5zQVYLR1FG/+PG08gsE/A2PqwGB/PhwQBBBBAAAFnCGT3kIqnBkjtB3ud0Z42tmLhSfOksn30zwe5u3dK52XvJFxD/jFfk6yDD034eR5EAAEE3CAwZcoUxzXTsQGW46Qc3KBEplUmenqigxloGgKuEwiv/I6YX97vunbTYAQQQAABjwpkdZeKZwZJ7TJ3h1i1ue3khW98u9lB0j1VP/nkE48OIt1CAAEE2i5QWFhobZ/ktIsAy2kjkkB7CLASQOMRBJwgULtdQu8fK7J3uRNaQxsQQAABBBCQQHY3qXhuiNS8l7zNzjPB+tLJ86U6v33UqnXLDt1fNvIas21Tq80MFHeSvNn7byfS6oPcgAACCDhM4PXXX2+xRQRYDhswLzWHAMtLo0lf/CZg7nlFwhpimSG/dZ3+IoAAAgg4VSCrs1S+NFxq3ilzagtbbdfqI8bLuqFHRL1v+OLXpe/aj1sto+kNxTf9VXIOOzzu53gAAQQQQCA5AszASo5jRkshwMooP5Uj0GYBPZFQTybkQgABBBBAwDECWcVStXCkVL9d6pgmxduQJVPmyNY+/Ro9psGVBljxXu3PvUAKTmPvynjduB8BBBBIpgABVjI1M1QWAVaG4KkWgSQKGKvPF2PL/qeBJlLF9pp+sqpslmyrHSLZUi0H5a+Q4YVPS/vskkSK4xkEEEAAAb8KBDtK1eujpPoN94ZYOw/oKbu6HyhZhiFdt22R4p3b4h7N3AlTpOiK6+N+jgcQQAABBJIrQICVXE9KQwABBBITCJVJ+IPjxCxN/FQkrfjL6iHy0vb9Z3N1yN4pc3tcLXlBd+9pkhguTyGAAAIIJCwQLJDqN8dJ1Wv+/I8gwaJiKf7LA5LV/YCECXkQAQQQQCA5AgRYyXGkFAQQQKDNAmbpovr9sMKJn/70wrafy7aagVHbMqzwBTmy+N9tbicFIIAAAgj4TCArT6remiDVr/gvxCr87dXSbtpMnw043UUAgWQJvPrqq/LZZ5/J0KFDZdy4cXEVW1paKu+9955s3bpV6urqJBAISF5engwYMEBGjBghOTk5+5W3cuVKWb58uVRXV1vfHzhwoBxxxBFR7/3000/lzTfflMGDB8fdtrg6ksSbHRlgXXnllVJW5t5NI5M4PgkVlZ2dndBzPISAEwVCITY3j3VcgsGgDBo0qNnbO+VuluN7XB5rcdyHAAIIIIDAPoFgrlQvniJVL+72jUrBqfOk/Xk/8k1/6SgCCCRXYNWqVbJ48WIxDCPuAOvzzz+3wiUNrqJdXbp0kTlz5liBln198sknsmjRIunZs6dMmzZN1q5dawVgvXr1kunTp0tWVlbDvTU1NfLcc89JbW2tzJ07Vzp06JDczqeoNAKsFMFSLAIIIJBugdYCrOKcLXLCgX9Id7OoDwEEEEDAKwKBLKleOl2qnvd+iJUz4kgpvuEOr4wc/UAAgTQL7NmzR1588UWpqKiwao5nBtbevXvl2WefFf27e/fuMn78eNHASsOs1atXywcffCD6H/kPOeQQK5jSS7+ngVRJSYnMmDHDCrHskKq8vFxmz54tBxywbyn0ihUrZOnSpTJq1CgZPnx4mnUSr86RARYzLhIfUJ5EAAEPCJh1Ev7gRDFL4j8l6cXtF8vO2kOjIgwpfFlGF//LA0B0AQEEEEAgkwI1H8yUyme9G2IF8vOl0+33S1bvvplkpm4EEHCpgIZJL7zwguzYscPqgWmacQVYH3/8sTVzqri4WI455phGs6y0PF0mqN/X2VfHHnusdOzYUXbv3m0FWPoftI877jjra3ppO7Zs2SKTJk2ylhPqZQdkubm5Vvnt2rVzjbQjAyzX6NFQBBBAIEUCZvn7Yuim7rX1/+KL9dpcNUJe2XHBfrfnB0usTdzbZ++JtSjuQwABBBBAoFmB6g9nSdXTuzwpVHjpldJuxhxP9o1OIYBA6gV02aCGTJ07d7aW7W3fvj2uAOuVV14RXULY3Kwt3RvrmWeesWZh2bOtNKRauHChtddVtAArsiydefXRRx/J5MmTpV+/fqkHSWINBFhJxKQoBBBAIJkCxpcPiLHy23EX+UXVUFlVPts6kTAnWC298j+UEUX/k47Z2+MuiwcQQAABBBBoTqD6o1lS9ZS3Qqz8U8+SDuddyKAjgAACCQls3rxZdON2Da50jyoNizRcimcJYWsV2wGW7q2lSwN1maH9Nd3ovaUZWLrE8Pnnn5fCwkKrfZH7YrVWrxO+T4DlhFGgDQgggEAzAsa6X4qx4Xp8EEAAAQQQcKRAzapZUvmkN0KsnFHjpPiaWxzpTKMQQMD5AvbSvMrKShk7dqwMGTKkYQlfMgOsdevWyVtvvdWwxFCXAEbb7yra13RjeD0V0Z655XzVxi10dIBVVVVlTY1r6UTCyLWcdtf0yMgPP/xQ9FhI/WdNIYuKiuSwww6zpsjputBYLt3FX1+MWC6dHhi5fnTnzp3WqQGacGr9umHahAkTrHY0vdy8BjUWG+5BAIG2CYQ/OEHMXc+1rRCeRgABBBBAIEUCtWtmS8XjO1NUenqKDXbuKsW33itZ3fdtcpyemqkFAQS8IBAOh62ZVxs3bpQ+ffo0nPpn70GVrABL69Eyt23btt8G7K2dQrhr1y5rY3nNJo466ijXzb7S98TRAZauFVVgPdqxuatpgKW7/b/00kvWxmRNLw2Sevfuvd8Rks2VHU+ApS+BTt/TNac6fU+n5ek1c+ZM6++XX37Z+vvoo4/eL8R69913rdME3LgG1Qu/bOgDAo4XqFgt4Q/milm92fFNpYEIIIAAAv4UqFk7Wyr/7d4Qq+iqmyR37ER/Dh69RgCBNgusWrVKdO8rnbASufF6sgMse3+t5nKNtWvXyrJly0RngWk2MWjQIDnyyCOt/uneWhp82csOdZ+u5cuXW5N+Iu918rJCRwdYiq8zoLp27WoFP4ra0qVppA7Kpk2brDWdEydOtNJF3fVfB0ePm9R7xowZI8OGDUvaS5qfn2+9BJ06dbLK1HWuOgMsMmXVkErbMGLECCsptS9NQfWl1hMG3LgGtc2IFIAAAjEJmNv/LeEVp8d0LzchgAACCCCQCYHadXOk4tH4Dh/JRDub1tnhexdJ/jfOdEJTaAMCCLhQwJ54o7nD9OnTpVevXg29SGaApRnD+++/b+UOmh3oKYSxXhs2bJDXXntNDj30UGvizIoVK6zcon///jJu3DjRyTtLliyRgw8+WKZNmxZrsWm/z9EBlh4NqbvjK+qUKVNaxbGPjrQ3M9PwKvKyQ6QePXq0OSz64osvrF3+NRCLnDllT+nbunVro6Mq7dlcPXv2tOq2L51mqIGbW9egtjoo3IAAAkkTCK//vZif/TFp5VEQAggggAACyRaoXT9HKv7lnhArb+7XpOPPfpNsBspDAAGfCOjsJQ2pNIvQSTI6WSbySlaAZZ8cqDO8dJVXx44dYxauq6uz2qir1HRikAZfzz77rOiWTTpbTLdDsrdv0v7YM7RiriCNNzo6wNJleF9++aUVBA0YMKDNLHaI1HS/qngLtl8ATVoPOeQQK2W1L3ujNH2BI5c3Rqtbp+/pEklNaCPLiLc93I8AAv4RMFZ8U4ztj/unw/QUAQQQQMB1AnWfz5G9Dzs/xMo5bKQU33SX63xpMAIIOEdATxjUiS2hUCimRjWd0NLaQ5o9vP3229bG6126dLHCq4KCgtYea/R93a5IJ/PoarAjjjjCylh0iyPd/P3YY4+V9u3bW/cnO3+Jq5Ex3uzYACsyAVTk9evXiy6302l5OmC6IfvgwYNj3pBdPXRTdV2WqNPidNOyRC/7BdDkUhNMXf4XeenA6wytaAGW/cLayx137NhhzcjSl5ELAQQQaFWgboeEPzhRzLL3Wr2VGxBAAAEEEMiUQGjjHCn/h3NDrGBxJylecI9kHbRvqU+mrKgXAQTcK5DKAEsPhtNlf+Xl5dZe3lOnTm11W6WmkroX1nPP1R8GpbOtNEux26zbLkUeRGfPFot2UJ5TRsixAZa9HFBnNEW74tmQXQdc13hqeNV0v6p4B8J+AXSj9qb7WdllRdvvqunX7DWouqmarjnlQgABBGIVMMvfF2P5SWLWfBHrI9yHAAIIIIBA2gXqNs+RvQ84M8QquvpmyR0zIe0mVIgAAv4SSHQJoU7g0ZlXOvFFlybqRuzBYDBuPN0zS/fO0sxBJwDpZc/A0mxEZ2Dp33oxAytu3n0P6IC98cYbovtZadqo+0zpjCcdQF16t2jRIiuJPPzww61pcNEu/f7TTz9trefUSzc70w3J7M3WE2nexx9/LLo3lyaXc+fOjbr2tLVTCPXZyDWoTWdwJdIunkEAAX8JmDufkvDyk/3VaXqLAAIIIOA6gbots2Xv/c46nbDjjy6RvK+d4jpLGowAAu4TSCTAsjeF1+WDejDc2LFjE+q47nmle11p/qCrvuxD8XSfq+b2wKqtrbVWmem2S068HDsDy97AXcOmyGMobURdA6oBl25epkFStB34dRmfLhvU0EsHX//WwdP0UZcRxntpGTr9TqfyNTf7yi5zz549VmKqSwR1tphuKK9T8bS9TdegannazpKSkv3ujbeN3I8AAv4RMDb/RYw1P/JPh+kpAggggIArBUJfzpbyvzsjxNLTBvXUQS4EEEAgHQItBVj2Ptk6A+q4446zsgLNLHSfbJ0lFcvV0nI/XQW2Zs0aaxJP3759GxW3atUqWbx4sfTr16/RKYRDhgxJODCLpb1tvcexAVZrHbNnV+lmabqR2YEHHtjiI/oiLFu2TFauXCnZ2dkJ7ayvpwW+8sor1vP2bv2ttbPp95uuQdXZYfpSawCnJxFqf1566SWrDk0+O3ToEG8V3I8AAj4SMD79tRifX+ujHtNVBBBAAAE3CoS2z5byezIbYrWbOlMKf3e1G/loMwIIuFQg3gBLc45nnnlGNDeI5WouwNL9w7VunRCkpwpmZWXtV5xmI8uXLxedkZWbm2stMRw5cmTUe2NpSzrucW2AZZ/2V1ZWZgU/ujl6a5e9cboGUf3795cpU6a09kij77/11luiKamGZc29BK0V2HQNql2mHrepG9PrpTPL1q1bZ708zS2PbK0evo8AAv4RCH98tphbH/JPh+kpAggggIArBUI7Z0v5XzMTYuUMHiZFN94pgZxcV9rRaAQQ8KaAbqiu2yPp5BWdgcXVsoCrAyxdt6kJZawBllLo8j19QeI9vtIOzHRz+ciwKZ4XTJcI6sZoOqtK16DqiYq6JFGXG2qYduihh1rF2W3Uvb9mzZoVTxXciwACPhUIL5sp5p7Xfdp7uo0AAggg4BaB0K7ZUn5XekOsYJduUnzDHZLVs7dbmGgnAgj4ROCjjz6yJq/otkjt2rXzSa8T76YjAyzdOEyDHZ32NmHChIbd8iO7qRul69Q6DYHs5Xx6yqDOaNLkMnI3/cjndAbUBx98EHeAZW+kpmXp7Kvu3bvHra77XOnm9PYa1OZmkdlrYeMN2eJuEA8ggICnBEJvDxSp+sxTfaIzCCCAAALeEwjtniXld+5KW8eKr79Dcg4/Mm31URECCCAQi4AuE9T9rrp27Wrtl83VuoAjAyxttr2MrrnlevZpgD169GhYzqezo3SGk262Hm2jsng2YW9KZ4djemJgIumoHYDpZu5HHXWUta7UDup0ZlZke5mB1fqLyx0IIBBFoHqjhBYNETFq4UEAAQQQQMDRAqE9M6X8jt0pb2PHS6+QvBlHp7weKkAAAQTiFdDlgytWrJDp06dHPZQu3vL8cL9jAyw78NFNzXVvqOHDh1sbi2kItWHDBtFTCnVPKx3sXr16NYzVq6++KnpCYWFhoUycONE6/S8YDFpLDfWZjRs3WicR6hrToqKimMdYd/DXTc4SnRWl7dIXtOnsreb2wPr000+tpYrDhg2LuY3ciAACCJh7XpXwstlAIIAAAggg4HiBupKZsvcvqQuxOvzgJ5J/8umOd6CBCCCAAAKxCTg2wNLm60wkPdpRg6qml85gGjt27H7LC3UHfZ2Gt3Nn9LX1etqfhl6RpxbaJxrqiYDN7eLf0ukBrVFrcLVw4UI55JBDZPLkyY1u1/2vtL05OTmNTiHUozR1nyxtLxcCCCAQj4D5xb0SXnVePI9wLwIIIIAAAhkRCJfNlLLbkh9iFZx2trQ/94cZ6ROVIoAAAgikRsDRAZZ2WWdiaYilywM1yNLgqnPnzlZ41dw+VDpLS8OvVatWNRw/qUGQboo+atSo/UKheAKseDdw1zZr+KXLBHXWl7a96aVhm+6PpfcEAgFrlte4ceM4hSA17zylIuALAePT34jx+TW+6CudRAABBBBwt0C4fIaU3bonaZ3IP/ZE6fDTXyetPApCAAEEEHCGgOMDrHQx6Ybqeqrh0KFDZeDAgemqlnoQQACBlAmEV5wh5vZHU1Y+BSOAAAIIIJAsgfDeo6TslpI2F9du8nQp/P21bS6HAhBAAAEEnCdAgPXVmOgMr5deeslaQqgzoLgQQAABLwiE3xsvZtlSL3SFPiCAAAIIeFwgVDFdyheUJtzL3MNHSdF1t4kEgwmXwYMIIIAAAs4VIMASEcMwrGWKX375pXXCIPtOOfeFpWUIIBC/QOi17iKh5C3NiL8FPIEAAggggEBsAuHKaVJ2c1lsN0fcld1voBRfd5sECmM/pCnuSngAAQQQQCCjAgRYIqLLB3WT9REjRjD7KqOvI5UjgECqBEIv56SqaMpFAAEEEEAgqQJG9TQpvTH2ECvrwJ5SdO2ton9zIYAAAgh4V4AAy7tjS88QQACBfQJmSEIL8xFBAAEEEEDAFQJGzVQpvaG81bYGiztJ0TW3Sna/Aa3eyw0IIIAAAu4WIMBy9/jRegQQQCBmATNcJeFXC2O+nxsRQAABBBDIpIBRM0VKb9jbbBMCeflSfM0tkj1sRCabSd0IIIAAAmkSIMBKEzTVIIAAAo4QCJVL6LXOjmgKjUAAAQQQQKA1ASM0WUqvq9j/tkDACq9yjhzbWhF8HwEEEEDAIwIEWB4ZSLqBAAIIxCwQ2iPWxu5cCCCAAAIIuEAgWohVdOUNkjt+sgtaTxMRQAABBJIlQICVLEnKQQABBNwkULdDQq8f5KYW01YEEEAAAR8LmOFJUnJtpSVQ9PtrJHfyUT7WoOsIIICAPwUIsPw57vQaAQQQELPmCwm/2RcJBBBAAAEEXCFgGhPFyPmNtJs+2xXtpZEIIIAAAskVIMBKrielIYAAAu4SqN4oobf6uavNtBYBBBBAwH8CwXaSNfxhCXQ9wX99p8cIIIAAApYAARYvAgIIIOB3gar1Enp7kN8V6D8CCCCAgFMFsoskeNjDEuzCzCunDhHtQgABBNIhQICVDmXqQAABBBwuYFZ8IuF3hjm8lTQPAQQQQMB3Ark96mdeFbNhu+/Gng4jgAACTQQIsHglEEAAAQQsAbNipYTfORwNBBBAAAEEHCEQyD9Ysob/U6TjKEe0h0YggAACCGRWgAArs/7UjgACCDhKwNz7oYTf5YOCowaFxiCAAAI+FAi0H2LNvJL2zA724fDTZQQQQCCqAAEWLwYCCCCAQGOB8mUSWjwOFQQQQAABBDIiECg8UrIOe0gkn0NGMjIAVIoAAgg4VIAAy6EDQ7MQQACBTAqYpe9KeAn7jWRyDKgbAQQQ8KNAoGiiBA97UAJ5vf3YffqMAAIIINCCAAEWrwcCCCCAQFQBs+QtCS+djg4CCCCAAAJpEQh0ninBYQ9IILdbWuqjEgQQQAABdwkQYLlrvGgtAgggkFYBs3SRhJdMTWudVIYAAggg4D+BQNfjJTjsfglkd/Rf5+kxAggggEBMAgRYMTFxEwIIIOBfAbNujxhv9hbTqPEvAj1HAAEEEEiZQPCAb0hw6H0iwZyU1UHBCCCAAALuFyDAcv8Y0gMEEEAgLQLhxWPFLH8/LXVRCQIIIICAPwSCB86T4NB7/dFZeokAAggg0CYBAqw28fEwAggg4C+B8MfniLn1H/7qNL1FAAEEEEiJQLDnuRIc/JeUlE2hCCCAAALeEyDA8t6Y0iMEEEAgpQLGhuvEWHdpSuugcAQQQAABbwsEe18gwYE3eruT9A4BBBBAIKkCBFhJ5aQwBBBAwB8C5vbHJbzim/7oLL1EAAEEEEiqQLDvzyXY/+qklklhCCCAAALeFyDA8v4Y00MEEEAgJQJmyZsSXnpUSsqmUAQQQAABbwoED/mNBA+9zJudo1cIIIAAAikVIMBKKS+FI4AAAt4WMCs/kfD7x4pUb/B2R+kdAggggEDbBALZEhy0QII9v9u2cngaAQQQQMC3AgRYvh16Oo4AAggkR8Cs2yPGym+JufPp5BRIKQgggAACnhIIFPS3wqtA59me6hedQQABBBBIrwABVnq9qQ0BBBDwrEB49QVibrnTs/2jYwgggAAC8QtoaGWFVwX943+YJxBAAAEEEIgQIMDidUAAAQQQSJqA8dkVYqy/PGnlURACCCCAgHsFdLmghlcSyHZvJ2g5AggggIBjBAiwHDMUNAQBBBDwhoDOwtLZWFwIIIAAAv4VCPa/SoJ9L/YvAD1HAAEEEEi6AAFW0kkpEAEEEEDA3P64hFedJxIqBQMBBBBAwEcCgdxuEhx0swS6f8NHvaarCCCAAALpECDASocydSCAAAI+FDBL3hRj1fdETyrkQgABBBDwgUDhaMkedItI4WgfdJYuIoAAAgikW4AAK93i1IcAAgj4SaDqUwmvvUTMHf/1U6/pKwIIIOA7AZ1xZc28yu3mu77TYQQQQACB9AgQYKXHmVoQQAABXwsYn/5OjM+v9rUBnUcAAQS8KqB7XemeV1wIIIAAAgikUoAAK5W6lI0AAggg0CBgbnvEmo0lNVtQQQABBBDwgkAg2zplUE8b5EIAAQQQQCDVAgRYqRamfAQQQACBfQIVKyW89mIxd72ACgIIIICAiwUCBf2t8CrQebaLhPYR+QAAEhhJREFUe0HTEUAAAQTcJECA5abRoq0IIICARwSMtZeIsfFGj/SGbiCAAAL+EtDQygqvCvr7q+P0FgEEEEAgowIEWBnlp3IEEEDAvwLGl/eJufYXYtbt8i8CPUcAAQRcJqDLBTW8kkC2y1pOcxFAAAEE3C5AgOX2EaT9CCCAgIsFzLKlYqy7RMw9r7u4FzQdAQQQ8IFAMF+y+l8hgd4X+aCzdBEBBBBAwIkCBFhOHBXahAACCPhIwDSqxdQlhZv/4qNe01UEEEDAPQKBTkdJsN/lEiga755G01IEEEAAAc8JEGB5bkjpEAIIIOBOAWPLXWJ8crGIUenODtBqBBBAwIMCwYN/ZYVXXAgggAACCGRagAAr0yNA/QgggAACDQJmyVvWKYVS9h4qCCCAAAIZFAh0GCGBfpdLsOtxGWwFVSOAAAIIILBPgACLtwEBBBBAwFkCoRKxTin84l5ntYvWIIAAAj4RCPY8r37WVU4Xn/SYbiKAAAIIuEGAAMsNo0QbEUAAAR8KmJsWSFiXFIrhw97TZQQQQCADAu16SVb/yyXQ46wMVE6VCCCAAAIItCxAgMUbggACCCDgWAFz98tirPuFmOXLHdtGGoYAAgh4QSDQ/ZT6jdoLBnihO/QBAQQQQMCDAgRYHhxUuoQAAgh4SiBUKsZnV4qx8SZPdYvOIIAAAo4QCOZLVv8rJND7Ikc0h0YggAACCCDQnAABFu8GAggggIArBMxdz0h4/RUiZUtc0V4aiQACCDhdINDpqPpZV0Xjnd5U2ocAAggggIAQYPESIIAAAgi4RsAMV4qps7E2XOeaNtNQBBBAwIkCwYN/Vb9ROxcCCCCAAAIuESDAcslA0UwEEEAAgX0C5u4XxVh/pZilb8OCAAIIIBCHQKDDCAn0u1yCXY+L4yluRQABBBBAIPMCBFiZHwNagAACCCCQiIAZqt8b67M/JvI0zyCAAAK+Ewj2PK9+1lVOF9/1nQ4jgAACCLhfgADL/WNIDxBAAAFfC5glr4nx6RWif3MhgAACCOwvoCcLBg/5lQR6nAUPAggggAACrhUgwHLt0NFwBBBAAIFIAZ2JpTOyxAwBgwACCCDwlUCwz48l0PdiCeR2xwQBBBBAAAFXCxBguXr4aDwCCCCAQKSAWfK2FWLpHllcCCCAgJ8Fgl3m1AdXnab7mYG+I4AAAgh4SIAAy0ODSVcQQAABBOoF9JRCPa1QTy3kQgABBHwl0K6nZB18iQR6/cBX3aazCCCAAALeFyDA8v4Y00MEEEDAnwJlSyS8/goxdz3jz/7TawQQ8J1AoOd3rfBK8g72Xd/pMAIIIICA9wUIsLw/xvQQAQQQ8LWAsfGm+r2xQqW+dqDzCCDgXYFA8SQJ6nLBrsd5t5P0DAEEEEDA9wIEWL5/BQBAAAEEvC9gli8Xc9NNYnz5oPc7Sw8RQMA/AtnFEjz4Eiu84kIAAQQQQMDrAgRYXh9h+ocAAggg0CBg7nxWjM23iLmLTd55LRBAwN0CgR5n1i8XbD/U3R2h9QgggAACCMQoQIAVIxS3IYAAAgh4R8D44l4xN90i5t4V3ukUPUEAAV8IBDqOtE4XDB5wqi/6SycRQAABBBCwBQiweBcQQAABBPwpEK4UY9MCMTbdIlK73Z8G9BoBBNwjEMjZt1wwq7172k1LEUAAAQQQSJIAAVaSICkGAQQQQMCdAmbVems2lrHpVnd2gFYjgIDnBQLdTrLCq0DhGM/3lQ4igAACCCDQnAABFu8GAggggAACImKWLqoPsrY9igcCCCDgCAFruWCvH0jwoG85oj00AgEEEEAAgUwKEGBlUp+6EUAAAQQcJ2Bsf6J+f6ySNxzXNhqEAAL+EAi0HyzBXudLoOf3RALZ/ug0vUQAAQQQQKAVAQIsXhEEEEAAAQSiCBib7xBz0wIxK9figwACCKRHIK+vBHt/X4IaXGV1SE+d1IIAAggggIBLBAiwXDJQNBMBBBBAIAMCdbutTd51s3cJlWWgAVSJAAK+EMjtYc24Cvb6nkhOV190mU4igAACCCAQrwABVrxi3I8AAggg4DsBs2KVNRvL2HK37/pOhxFAIIUC2cXWMsGs3ueLtOuVwoooGgEEEEAAAfcLEGC5fwzpAQIIIIBAmgTM3a+IufkWMXY8laYaqQYBBDwpEMz7Krj6vkh+P092kU4hgAACCCCQbAECrGSLUh4CCCCAgOcFzN0vi/nlA2Js/Yfn+0oHEUAguQI648raoL3DYcktmNIQQAABBBDwuAABlscHmO4hgAACCKROwCxbKubW+8X44n6R8N7UVUTJCCDgeoHAgWfXB1eFo13fFzqAAAIIIIBAJgQIsDKhTp0IIIAAAp4SMCs/3Rdk1Wz2VN/oDAIItE0gcMBp1ubsgeLJbSuIpxFAAAEEEPC5AAGWz18Auo8AAgggkESBup3WbCydlWXu/TiJBVMUAgi4TSDQ7aT64KrzLLc1nfYigAACCCDgSAECLEcOC41CAAEEEHC1gBnaF2SVvOXqrtB4BBCITyDQ43QJHnCaBLoeG9+D3I0AAggggAACLQoQYPGCIIAAAgggkEIBY/tj1obv5s6nU1gLRSOAQEYF8npL8IDTRcMrNmfP6EhQOQIIIICAhwUIsDw8uHQNAQQQQMA5Apxc6JyxoCUIJEsgUDxJAgecLsEep4lkFyWrWMpBAAEEEEAAgSgCBFi8FggggAACCKRRgJML04hNVQikSIBlgimCpVgEEEAAAQRaECDA4vVAAAEEEEAgAwL2yYXm1ofErPo8Ay2gSgQQiEuAZYJxcXEzAggggAACyRYgwEq2KOUhgAACCCAQj0C4SswdT4ix/QkxdzwZz5PciwACaRBgmWAakKkCAQQQQACBGAQIsGJA4hYEEEAAAQTSIlCxUoztj4upf/auSEuVVIIAAtEFWCbIm4EAAggggICzBAiwnDUetAYBBBBAAAFLwNz51Fdh1hMi4QpUEEAgHQIsE0yHMnUggAACCCCQkAABVkJsPIQAAggggECaBKo3WssLdWaWlL6dpkqpBgF/CQS6HC2BridwmqC/hp3eIoAAAgi4TIAAy2UDRnMRQAABBPwrYO551dovy9T9smq+9C8EPUcgCQLBLrNFOh8jwa5zRQoGJKFEikAAAQQQQACBVAoQYKVSl7IRQAABBBBIgYBZt0dkx5P1Swx3PZeCGigSAW8KBDrPkGCXuSJdjpFA+8He7CS9QgABBBBAwKMCBFgeHVi6hQACCCDgE4HyZfs2fq9c65NO000EYhcIdJomgS5zJaChVYdhsT/InQgggAACCCDgKAECLEcNB41BAAEEEEAgQQEzbJ1eaOx6Rszdr4jUbEmwIB5DwP0CgeLJVmhlLQ/sMNz9HaIHCCCAAAIIICAEWLwECCCAAAIIeE3AqBVzz0Ixdi8U2fOKmOUfeK2H9AeB/QQCxRMl0PkYCXSdK4GOIxFCAAEEEEAAAY8JEGB5bEDpDgIIIIAAAvsJ6DLD3QvF1D97FoqYYZAQ8IRAoGjcvuWBhaM80Sc6gQACCCCAAALRBQiweDMQQAABBBDwk0D1xvowa88r9bOzOM3QT6Pv/r5mdZBA8RQJdJoqgeKpEiga6/4+0QMEEEAAAQQQiEmAACsmJm5CAAEEEEDAgwLhKjFLXqmfmaV/9q7wYCfpktsFdDlgQ2jVabpIdrHbu0T7EUAAAQQQQCABAQKsBNB4BAEEEEAAAS8KmGXv7QuzdIaWmF7sJn1yukDuARLsNFXEmmk1UwLtBzq9xbQPAQQQQAABBNIgQICVBmSqQAABBBBAwG0CZtVnInterd8MvuRtkeqNbusC7XWRQKB4kgQ6TZdA51miJwhyIYAAAggggAACTQUIsHgnEEAAAQQQQKBVAbN8uZjlS0XKlohRtkSk/P1Wn+EGBJoTCOQfKtJ5phVYBbvMFsnqCBYCCCCAAAIIINCiAAEWLwgCCCCAAAIIxC9Qu03M0nfELFtiBVtm6RKR0J74y+EJfwjk9pBA0fivAqtZIvn9/NFveokAAggggAACSRMgwEoaJQUhgAACCCDgbwENs6T0HTFK3xUpXyJm5Tp/g/i199lFEigcbf2RjqPq/zmvt1816DcCCCCAAAIIJEmAACtJkBSDAAIIIIAAAk0Ear6on6XV8GexiIRh8pJAIKchrLICq8IxEigY4KUe0hcEEEAAAQQQcIgAAZZDBoJmIIAAAggg4AcBs/RdK9CSio/EqFgjUvmJSN0uP3TdE30MdBz5VWA1pn6GVYcRnugXnUAAAQQQQAAB5wsQYDl/jGghAggggAAC3hao2ynmV2GWWbFazMpPxKxcLcISxIyOe6D9oK+WAdYvB7QCq0B2RttE5QgggAACCCDgXwECLP+OPT1HAAEEEEDA4QLGV8HWmoa/G2ZthUoc3naHNy8QFGnXWwL5fSWQ10fMdn0a/jmQ11dE96wK5jm8EzQPAQQQQAABBPwkQIDlp9GmrwgggAACCHhFQE9B1FlbVZ+IPWtLar4Qqd0pZu12EbPOKz1NrB9Z7a1gSvL6fPV3fSil4VT919lUPTFYnkIAAQQQQACBTAkQYGVKnnoRQAABBBBAIHUCOkNLw6y6HfWBVu1Okbod1h+zpv5v649LAq9AdqGI9adIJKvI+juQU7zva7kH1AdT1kyqPiI5XVNnS8kIIIAAAggggEAGBAiwMoBOlQgggAACCCDgMIHmAi+jWsQMN/pj6kmKkV9r+N/Gvq83vUfvt78WyG0cPjWEUoVffb0+oJKs+sDKCqok4DAwmoM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EGDFCcbtCCCAAAIIIIAAAggggAACCCCAAALpFSDASq83tSGAAAIIIIAAAggggAACCCCAAAIIxClAgBUnGLcjgAACCCCAAAIIIIAAAggggAACCKRXgAArvd7UhgACCCCAAAIIIIAAAggggAACCCAQpwABVpxg3I4AAggggAACCCCAAAIIIIAAAgggkF4BAqz0elMbAggggAACCCCAAAIIIIAAAggggECcAgRYcYJxOwIIIIAAAggggAACCCCAAAIIIIBAegUIsNLrTW0IIIAAAggggAACCCCAAAIIIIAAAnEK/D90tZSFTF5ixQAAAABJRU5ErkJggg=="/>
          <p:cNvSpPr>
            <a:spLocks noChangeAspect="1" noChangeArrowheads="1"/>
          </p:cNvSpPr>
          <p:nvPr/>
        </p:nvSpPr>
        <p:spPr bwMode="auto">
          <a:xfrm>
            <a:off x="2441575" y="2141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2071" name="Image 207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977" y="2187575"/>
            <a:ext cx="5715000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8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54697" y="2824404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Avez-vous des questions ?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2" descr="data:image/png;base64,iVBORw0KGgoAAAANSUhEUgAABLAAAALmCAYAAABSJm0fAAAgAElEQVR4XuzdB5xU5bnH8WdmdmY7vfcqRbqioICA0kQNCoqI5cbYjblGEzXRxGsScxOTaGJiwW4syY0lVlARkYhiR4ooIrA06WzfZdvM/TwvzjrbZ3annHPmdz6fvcDuOW/5vkO8/n3f57gCgUBAuBBAAAEEEEAAAQQQQAABBBBAAAEEELCogIsAy6Irw7AQQAABBBBAAAEEEEAAAQQQQAABBIwAARYfBA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AABFp8BBBBAAAEEEEAAAQQQQAABBBBAAAFLCxBgWXp5GBwCCCCAAAIIIIAAAggggAACCCCAAAEWnwEEEEAAAQQQQAABBBBAAAEEEEAAAUsLEGBZenkYHAIIIIAAAggggAACCCCAAAIIIIAAARafAQQQQAABBBBAAAEEEEAAAQQQQAABSwsQYFl6eRgcAggggAACCCCAAAIIIIAAAggggIClA6zDhw/LI488Ijk5OWal+vTpIxdffLGkpaVFvHL5+flyzz33SF5ennl25MiRsnDhwojb4QEEEEAAAQQQQAABBBBAAAEEEEAAgfgKEGDF15veEEAAAQQQQAABBBBAAAEEEEAAAQQiFCDAihCM2xFAAAEEEEAAAQQQQAABBBBAAAEE4itAgBVfb3pDAAEEEEAAAQQQQAABBBBAAAEEEIhQgAArQjBuRwABBBBAAAEEEEAAAQQQQAABBBCIrwABVny96Q0BBBBAAAEEEEAAAQQQQAABBBBAIEIBAqwIwbgdAQQQQAABBBBAAAEEEEAAAQQQQCC+AgRY8fWmNwQQQAABBBBAAAEEEEAAAQQQQACBCAUIsJoAq6qqkg0bNsiqVatk9+7dUlxcbJ7wer3Svn17GTVqlBx//PGSmZnZaEv5+flyzz33SF5enrlv5MiRsnDhwiaX66mnnpI1a9aY+/r06SMXX3yxpKWlVT93+PBheeSRRyQnJ8d874ILLpCjjz5aPvvsM3nzzTfl4MGD5vutWrWSvn37ysyZM6Vdu3Z1+i0rKzP9vP/+++aZ0tJSc096erqZ57hx48yYU1NTmxwzNyCAAAIIIIAAAggggAACCCCAAALRFCDAakAzEAjI559/Ls8++6yUlJQ0aq5h1pQpU+Skk04ywVZ9VzwDrL1798rSpUtF5xB6tW3bVq688kpp06ZN9bf9fr+888478sYbb0hFRUWj88zIyJDTTjtNxowZI263O5qfQ9pCAAEEEEAAAQQQQAABBBBAAAEEGhQgwKqHRoOf5cuXm1BHA55wr6FDh8r8+fPNrqXaV7wCrGHDhsmXX34plZWVdcZw3HHHydy5c8Xlcpmf6e6y5557Tj755JM6YVdDc9Znx48fL6effrp4PJ5wabgPAQQQQAABBBBAAAEEEEAAAQQQaLaArQKsZs+yngcbO8L34YcfmmAnuINJdx5NmDBBjjnmGGndurXZfaRH97766itzTG/Pnj3VPeg98+bNqxPuxCvACg6kS5cuJkzr1q2bGasegdQjiP369TO36NwWL14sK1asqB677syaOnWqOYKYlZVlgi49Mrlu3Tp56623qo8/6venTZsmJ598cnUYFs21oS0EEEAAAQQQQAABBBBAAAEEEEAgVIAAq9bnYf/+/bJo0SIpKCgwP+ndu7epK6U1pOq7dBfT66+/boIgDYVSUlLkwgsvlMGDB9e4PZ4BVqdOneTyyy+X7OzsBj/tX3/9tTz22GNSXl5u7hkxYoScffbZDda40hpZzzzzjKxdu9bcrwHXpZdeKl27duVvFAIIIIAAAggggAACCCCAAAIIIBBTAQKsWry6K+ntt98239Vi5xrSaBHzxi4NsZ588klTM0uvAQMGyPe///0a9bDiGWBpnapJkyY1OGQdrxaHX79+vblHQzotDl/f0cfQRnQ31kMPPSS7du0y3659JDGmn1QaRwABBBBAAAEEEEAAAQQQQACBpBUgwApZ+qKiIrn//vtl37595rvTp0+XU045JawPh76p8IknnjB1pfSNhLoDSo/xBa94BVj6hsIf/OAHJpRq6NIjj7rLTAMpPQ54/vnny/Dhw8Oa53/+8x955ZVXzL260+uKK64wu7G4EEAAAQQQQAABBBBAAAEEEEAAgVgJ2CrA0hpOulNIQ5pIr3ACpG3btsnDDz9sakbp2wS1r/79+4fV1YEDB0z4FTx6qMcOQ0OhcPqvryPdKbVmzRrzo/rmr2N95JFHJCcnx9yjdayuvvpqU6uroeuzzz6Tp59+2vxYj0ZqCNWhQ4ew5rl582bTn76xUNfhkksukV69eoX1LDchgAACCCCAAAIIIIAAAggggAACzREgwApR02LluosqGlft3VvxCrDCCfm08Ly+YTEaV+2gLhpt0gYCCCCAAAIIIIAAAggggAACCCAQKkCAFaIRzWDHygFW6K6ulv51IMBqqSDPI4AAAggggAACCCCAAAIIIIBAUwIEWARYTX1GGv05AVaL+HgYAQQQQAABBBBAAAEEEEAAAQTCECDAaiDA0jfy6RsIe/ToEQZj07dY6Qhh6A4sfdPiVVddZWphcSGAAAIIIIAAAggggAACCCCAAAJWFCDAClmVjz76SJ555hnznUiLuDe1uFrc/d5775VDhw6ZW0eOHCkLFy5s9LHaBdrDKeIeTg0sfYugvk1Qr0iLuDc1T36OAAIIIIAAAggggAACCCCAAAIIRFuAACtENPQNe/rt2nWsWoJfO4wKJ8AqKSmRBx98UHbt2mW6jlaAFRrUuVwuOf/882u8MbEl8+RZBBBAAAEEEEAAAQQQQAABBBBAINoCBFghonl5eXLfffdJbm6u+a4eH9RjhHqcsKVX7QBr4MCB8l//9V9mp1dD1zfffCMPPPCAaJAVzQBr+/bt8tBDD4mOSa9hw4aZ3WAej6el0+R5BBBAAAEEEEAAAQQQQAABBBBAIOoCBFghpIFAQJ577jn58MMPzXd1d9K0adPk5JNPNr9v7Pr000/N8cOqqioTBGlx86FDh1Y/UlFRIY899phs2rTJfK9t27Zy5ZVXSps2beptVseyePFiWbFiRfXPo7UDS8fy6KOPytdff23aTklJkXPOOUdGjRrV6Bx1TPqmxqVLl5r7MjIy5LLLLpNu3bpF/YNJgwgggAACCCCAAAIIIIAAAggggEBQgACr1meh9u4kDXfmzZsno0ePbjDE2rJli/z9739vdKeUdhNae0r/rOHYKaecUqddDYpWr14tzz77rFRWVkY9wNIGP/vsM/m///s/E7gFw6gLL7xQ+vXr12CgVntMY8aMkbPPPpudW/zvCQIIIIAAAggggAACCCCAAAIIxFSAAKsWr4ZHy5YtM7uM9Pd66e6ro446SmbOnCldunQxgY0GP/v27TM7pDQM8vv95l6fz2eOBg4YMKDOwm3dulUefvhhKS8vr25XQyANsfRtgNrf7t275e2335Z169aZNjMzM6W4uNjcH60dWNqWjl8Dsk8++aR6nG63W3Q8U6ZMkfbt24v+WXdr7dixQ5YvXy5fffVVtYkWf7/88sulY8eOMf2A0jgCCCCAAAIIIIAAAggggAACCCBAgFXPZ0DDnZdffllWrVpVHdiE81HR3VpnnHGGHH/88fXu1qovNGqsXd0NpYGSBk3RDrC0vdLSUrMLa8OGDeFMr/oePTp47rnnyuDBgyN6jpsRQAABBBBAAAEEEEAAAQQQQACB5ggQYDWgFjzG99JLL1UfDWwMWHdQzZ07V7Q4e2NXWVmZCcf0TYDBHV6179cdX1o/S4/n6ZsRn3jiiZgEWNqohmq64+utt94yu62aurp3727Cq86dOzd1Kz9HAAEEEEAAAQQQQAABBBBAAAEEoiJAgNUEo4Y669evN4GTHu8LHufTkEmP0fXt21fGjRtnjvfpkbtwr71795rjh1rUvaCgwIRZ+rbD/v37y6RJk6R3795mF5ceJYxlgBUcr76RUGtc6TwPHjxodmfppXPSQvN6hHL8+PHmCGVTBe3DNeA+BBBAAAEEEEAAAQQQQAABBBBAIBwBSwdY4UyAexB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ABBBBAAAEEEEAAAQScLUCA5ez1ZXYIIIAAAggggAACCCCAAAIIIICA7QUIsGy/hEwAAQQQQAABBBBAAAEEEEAAAQQQcLYAAZaz15fZIYAAAggggAACCCCAAAIIIIAAArYXIMCy/RIyAQQQQAABBBBAAAEEEEAAAQQQQMDZAgRYzl5fZocAAggggAACCCCAAAIIIIAAAgjYXoAAy/ZLyAQQQAABBBBAAAEEEEAAAQQQQAABZwsQYDl7fZkdAggggAACCCCAAAIIIIAAAgggYHsBAizbLyETQAABBBBAAAEEEEAAAQQQQAABBJwtQIDl7PVldggggAACCCCAAAIIIIAAAggggIDtBQiwbL+ETAABBBBAAAEEEEAAAQQQQAABBBBwtgABlrPXl9khgAACCCCAAAIIIIAAAggggAACthcgwLL9EjIBBBBAAAEEEEAAAQQQQAABBBBAwNkCBFjOXl9mhwACCCCAAAIIIIAAAggggAACCNhegADL9kvIBBBAAAEEEEAAAQQQQAABBBBAAAFnCxBgOXt9mR0CCCCAAAIIIIAAAggggAACCCBgewECLNsvIRNAAAEEEEAAAQQQQAABBBBAAAEEnC1AgOXs9WV2CCCAAAIIIIAAAggggAACCCCAgO0FCLBsv4RMAAEEEEAAAQQQQAABBBBAAAEEEHC2AAGWs9eX2SGAAAIIIIAAAggggAACCCCAAAK2FyDAsv0SMgEEEEAAAQQQQAABBBBAAAEEEEDA2QIEWM5eX2aHAAIIIIAAAggggAACCCCAAAII2F6AAMv2S8gEEEAAAQQQQAABBBBAAAEEEEAAAWcLEGA5e32ZHQIIIIAAAggggAACCCCAAAIIIGB7AQIs2y8hE0AAAQQQQACBeAlUBaqkrKpCKvTLXymVgSqp8leJX/xS5df/GxAJBORwUTdJ9bokNcUlvpSA+MyvYv7sccdrtPSDAAIIIIAAAgg4R4AAyzlryUwQQAABBBBAoAmB3LJ8yS0rkNzDBZJfXij5ZYVSUFEsheVFUlheIoUVxVJcUSLFFaVSUnlYSr/9OlxVLocry0QDrHCuVpsfb/S2VA2zTMD17a9eEZ9HxOd1SXaaSHaaS1qluySr+leRVmn6Z5FW6W7JTndJZmo4I+EeBBBAAAEEEEDAGQJJF2BVVlaK2+02X067KioqJCUlRVwul9OmxnwQQAABBBBoVKCgvEj2lByQvcUHZN/hQ7Kv5KDsLz0kBw7nyYHSXDl0OE8OleVLIBCIi2RTAVY0BqH/uDchV+qRX9tmuaRLa7d0bu0yX8Hf68+4EEAAAQQQQAABuwtYNsA6fPiw3HrrrfLkk0/KCy+8IGPHjm2Rtd/vl3fffVf+9a9/ya9+9Stp27Zti9qz0sPl5eXy6quvypo1a+Smm26StLQ0M7xoG1ppzowFAQQQQCC5BHTn046iPbKjcI/sKtoju4r3yTf6VbRXdpfsNzumrHTFI8AKd77pPqkOszqFBFvBkKttJgFXuJbchwACCCCAAAKJE0iaACs3N1d++MMfGum//e1vjgqwNm/eLFdccYWMGTNGbrvtNgKsxP19omcEEEAAgRYK5JUVytaCHZJTsEtyCnfJtoJvZHvhNya8stNlpQCrKbdUr0jv9m7p1cEtvTu4pVd7l/l9r/bO263elAU/RwABBBBAAAHrChBgWXdtwh5ZQwFW2A1wIwIIIIAAAnEWqPRXyaa8HNmUt002F2yXzfk7ZEv+DnPszwmXnQKshrx1X5YJsjq4agVcblOQngsBBBBAAAEEEIinAAFWPLVj1BcBVoxgaRYBBBBAICoC/qpCWXNoh3yZu0U25m6Vr74NrqLSuEUbcUKA1RhtlzYu6dfRI4O7uWRod4/50p1cXAgggAACCCCAQKwEbBlgPf/883LNNdfIT3/6U1mwYIE89thjpgaUBjmjR4+W+fPny9lnn119lO7Pf/6z/OEPf6hhOHToULn//vulf//+1d/ftWuXPPvss7J48WJZv369+dnJJ58sF198sfTs2bPeNSgpKTHPaG2t1atXm/4vueQSmTp1qtx+++3y6aefVvcTrEm1c+dOueOOO+Sf//ynPPLII9K+fXvTxwUXXCAej0e0zaVLl5pxrFy5UvLy8qRHjx6m7QsvvFDGjRtnitCH1rgKHdzkyZPNMcn09PRG64jt2LHD9L9s2TJj19h8g0cw9+3bZ9pWK332o48+MoXjZ8yYIZdddpkMHjw4Vp9V2kUAAQQQsIlAoHCNBAo+FCn4SAL6VbRexh/4nk1GH51hOj3Aqk+pb0e3DO3uliHdPTKkm1v6dOQIYnQ+TbSCAAIIIIAAAipg6wBrypQpJtzR4Kj2dfnll5uC5j6fT8IJsN5//3254YYbTJBT+9LwSAvKz5o1q8Yb/vbv3y+33HKLvPLKK3We0UDq4MGDsmnTpjoBln5v2LBh8vDDD1c/9+ijj8r06dOlsTb15qysLPnd734nc+bMkbKysuqAKpIAS9/AtGTJElMvS8O0cOYbDLC2bdsmQ4YMMeFafc898MADMnLkSP52IYAAAggki0BVoQTyV0kgb5UE8t+XQP4HIlWFdWY/59B02etPTxYVScYAq/biZvhcMrhbzVCrdQYF45PmLwETRQABBBBAIMoCtg6w1EJDpeuvv14GDRok+ja+5557zrxlMCMjQx5//HEZMWKEIWusiPvWrVvNji799dprr5VzzjlHWrdubXZCvf322yYw0rAoNJypqqqSe++91/zspJNOkhtvvFGGDx9udkW99NJL8utf/9qEa6E7vUJ3TGko9tvf/lY0hNN+dBeT1+uVO++80wRuCxculOuuu046d+5sxr9371558MEHTRg2ceJE+ctf/lL9s0iLuH/xxRdy5ZVXyu7du82v3//+98188/Pz5R//+Ifcdddd0qZNmxrzDfqph/5Mw0EN0TRQy8nJMUGa7uS69NJL5eabbzZz4UIAAQQQcKBAxUEJ5L0j/tyVIvnvSqDg47Am+aR3odyzuyise51wEwFW/avYva1bRvZ2y9h+Hjmmb4pkpjphtZkDAggggAACCMRDwNYBlh6p0xCpV69e1VahIdF9990nZ5xxRqMBlu5G0mBIdyPdfffdctZZZ9XYZaUPr1ixwhyP06OBGirpMb/t27fLVVddZYItHcPAgQOrx6BtPv3002ZHV0MBVvAIpLYVvDSkuvrqq00IVnteek9on6HHHyMJsDR4C4ZkOj7tT8Oz4FVZWSn33HOPOeKoYV5wvqEBloZVGlS5XN/9V1Q9Snj++efL8ccfL3/9619NIMaFAAIIIOAAgapiCeS+LYHcFeLPXSFS+GmzJrU260y5PMffrGft+BABVnirNrynW47rnyKje3tkSHeOHIanxl0IIIAAAggkp4CtA6yLLrrI7PxJTa35n++CRwY1SNFASq+GdmAVFBTIT37yE7PDSYMb3RlV+9KjgBr06KX3aM2qN954w+xcqi+IaihsaihcC/ejF5zDnj17ZNGiRTJgwADzaCQBlu6y0jFv2bLFBHd6HLD2FWxP5xmcb7Dvjz/+2OzSGjNmTI3Hgs906tTJ1Mhq27ZtuNPiPgQQQAABiwmYo4CHlkkgd7kJrqJx5WWdILNyOkajKVu0QYAV+TK1zXSZnVkje3lkeC+36G4tLgQQQAABBBBAIChg6wBLi7jrLqHaVyQBlh5/02N0a9eubfJTEbqbSsMxPT4YGpKFNlBUVCQ///nPRY/rBXdLhQZYL7zwgowdO7bBPv1+vxQWFpoaVRpYffbZZ7Jq1SrzpVfo85EEWMH5tmvXrsGgKbRge3Ds9X0vdPAEWE1+fLgBAQQQsKxAoHyPBA6+IYFDb4ocelMC5fujPla/t6OcuPuEqLdr1QYJsFq+Mroja0RPj4zQQKunh+OGLSelBQQQQAABBGwtkPQBVjB42bBhQ5MLGRpg1ReShTYQDKvqewvhk08+WSOACn1O62E99dRT8tBDD9VbYD14b3MDrHCCJgKsJj8K3IAAAgjYXiBQ8KkEDr525Cv/yH8cifV1Vdm5srqwNNbdVLfftaqt9K7qLOnik32uPPnCu0P8EohL/wRY0WXOShUZ3cdz5Ku3R3p1YHdWdIVpDQEEEEAAAesLEGBt3ixXXHGFRHr0LRY7sDS8+s1vfmOKz2tx9FGjRpmjel26dDEF4vVIn+7q0kLqzQ2w2IFl/b+UjBABBBCIlYDusAoceFUCBxZLoHRLrLppsN1/es+Tv+wujku/4ysGy+iK/jX6yneXyBLfx3LIXfctidEeFAFWtEVrtnd0D4+M6u02YZaGWlwIIIAAAggg4HyBpA+wwqkJVd/HoKkaWHr0T+tmaSgV7hHCYCH0E0880byhUIOr0CvYptaham6AFc58N27cKJdffrnpv3YNrH379lXPJ3Rs4ezscv5fJ2aIAAIIWE8gsP8l8e9/SUSDq4oDCR3ghqw58oOc2O+A6l3VSWaX1X9Mf5fnoLyY+n7MHQiwYk5c3UGXNi4Z3TvFBFkaarXP+u4lM/EbBT0hgAACCCCAQKwFkj7ACn0r349+9CO5/vrra7yVTxdA61hpnSwtmv6nP/3JvGEv+EZAfYOf7sbq2bNn9VrpWwiff/550fYaegthfTWw9JlgUfjatb1C29SOmhtgRfIWQn3T4M033yxer7e6CD4BVqz/StI+Aggg0HKBwP4XJbD/BfHve1GkKva7jcIdcWHW8TI9p+Z/nKn32YCIJ+ASd5VLPAG3uP0u8fjd4q4S8YjnyK/6Z/2+/tzc9939R2f2k65pDReMfyLtLSl0x/YoIwFWuJ+K6N7nS5HqXVkaaA3ozFHD6ArTGgIIIIAAAokTSLoAa9u2bWZX0ciRI6vVN23aJFdddZVoHSw9TqjBTefOnaWyslJ0V9Qdd9xhfg0t2K5B0L333msKuZ988snys5/9TAYNGiTl5eXy6quvmmd0x1QkAdbKlSvlBz/4gQwcOFBuu+02M0aPx2PekPjII4+Yo4VaHL6hACs7O1vuvvvu6jcpNlQ0PhjI7d692wRz+jZFDeV0d5a+YfCuu+6SNm3ayAMPPFDtRBH3xP0lpWcEEEAgHAFTy2rfc+Lf92+RyvxwHonoHn/AJRVVXqnwp0hlVYqUV6VIhd8rFd/+Wl555M+VVZ4Gf1YRSJe3SzrXCqZqBlUaSrX06tWrl2RmZjbYzAtpq+Qb96GWdtPo8wRYMeUNu3EtAD9xkEcmDEqRTq1a/tkKu2NuRAABBBBAAIGoCyRNgBUa5qii1rzSQGjEiBGiu5uWL19uQigNneq7dDeV7o7KyMio/vH+/fvllltukVdeeaXOI3r/rl27InoLYWgNrNoNaqB0ww03yLp160zI9Oijj8r06dPNbYcOHTK7vXQOeh177LEmpOvQoYPceuutUrtovM53yZIlJiSrb749evQwz82aNUtcriP/zx4BVtT/7tEgAggg0GKBqtz3pGzXs1K+91UpLzkglX5vdSyvrjYAACAASURBVHikgVJlwCvmV3/KkV+//bMGTRpAVen3NYz6NnwKhlH6qz6jv+rP9fdxu1wiVS6/+N0B8bsC5tcq/b359dvvf/tn8z2XftX8/pDU3jLQ+93O6Npjfzj9DSlzVcR0SgRYMeWNuPF0n8jEwSkycVCKnDCQmlkRA/IAAggggAACFhBImgBLrbdu3Wp2TGkRdD36pzuoTjrppOpl0MDp2WeflcWLF8v69evNLqQJEybIRRddJOPGjRO3u+42dA2d9Jl//etfsnr1ahk9erRccsklMn78eLnuuusk9MhdQzuiQj8H2t7TTz8tzzzzjBmDhkkaJC1cuNAcYdTgSXeI6RFDbV93aOmlbzv8/e9/L7qLS3eC6dz69OlTb4AV7G/Hjh1mZ9eyZctEa1j179/f7Ca7+OKLaxyJJMCywN9UhoAAArYR0B26uhu3oqKi+quxPwd/pr/qzt/a92o7NX5WXiYVFWVSWRVPkoD4PJXi9VRKiqtCvClV4nUf+bP5cldKirviyM/dVdXfO/Lniu+edVfJx2knyL9zS00oVTt48rv9R8IqV8vqZLULZMu5pZPqBfrcu11WeNfFHI8AK+bEze6gb0e3TNIwa7BH9PdcCCCAAAIIIGAPAcsGWPbga3iUBw8eNEXc9V9GdDeUHknkQgABBBBIjICGQKHhUO2wqKk/1wmRQsKp0KBK+4jX5ZLAt0HRkeDI6zkSHIUGRsGQyaNhU63AKRhGpXz7XP2B1LdhlKdSPK7oJGYbs8+Q/9oa+6Nc/aq6yInlQyU7kF69JBtTdsoy35q4LBEBVlyYW9yJ7saaMMgjkwZ7RXdpcSGAAAIIIICAdQUIsJq5NloTa86cOTJ37lzzxsCsrKwaLa1YsUIuu+wymTFjRr0/b2a3PIYAAgg4RiAY/ES6Wyk0iKpvx1KwveDPdEdUvC7dqasvvtBdvj6fz/y+sS+9L/jz2vfrz1IqtkhK/jLx5i2RFMk9stPJU3Vkt5O7Ujxuf7ymFrV+ijKPlWnbuketvaYa6u5vL2kBn+x350uBq6Sp26P2cwKsqFHGpSGtj6V1srReltbN4kIAAQQQQAAB6wkQYDVzTYJvIdQC8D/+8Y9lwYIFphC6/guZHuPTUEuLwocWfm9mVzyGAAIIxEVA6+PVt9Ooqd1JYR17q7VjKZ6hktbyC4ZD+mswNAr+Pviz+kKn0IApNIiq/f3Q8ClYO7DZi+YvE//uv0tg9xMSyF/V7Gas+mAgJVtO2DPVqsOL2rgIsKJGGfeGRvV2y5QhKTJ5aIpkpcV+t2DcJ0iHCCCAAAII2FSAAKuZC6f/ovfCCy/ITTfdVP1mwNpN1Vf4vZnd8RgCCCSpgN/vD6uWUkMhUkO7nGrXZ9Ln4xkqBXcqhRMihYZOobuVwg2X9JkWh0px+PwFCleL/5vHJLD77yJVR94469Trxorz5D/5xU6dnpkXAZb9l7djtsuEWFOGpsigrtTKsv+KMgMEEEAAAbsLEGC1YAU1xPriiy9MIfR33nnHvNFPi65rAff58+fL8ccfX2/h9xZ0yaMIIGABAQ2V6iu8HY0QqfbxN+0rXpe+FKKh42/R2rkUuospXvOyej/+vf8ngW8elcChZVYfatTG91LqAvnfXfE7zhe1gUfQEAFWBFg2uPWEgbojy2PCLDebsmywYgwRAQQQQMCJAgRYTlxV5oRAEgoE3/wWaYjUWGHvhtpKRKhUu45SpDuXQo+4NbZzKQk/OomZcsUB8e96yHzJ4W2JGUMCe/06+zS5YKuz6wwRYCXwAxbDrnu1d8mUoV6zM0t/z4UAAggggAAC8ROwZIC1efPm+AnQEwIIJESgoULcwXpL4b71LXh/IkKl5oRIoXWWGqq5FBo26a4oLgcJFK2Rqp2LJKDBlQQcNLHIplKSOVpO3tYrsodsdjcBls0WLMLh6i4s3Y2lu7J0dxYXAggggAACCMRewJIB1g033BD7mdMDAgg4SiC4q6i+UCjS428NFfUO9kGo5KiPTlwmEzj4uvh3LZLA/pfj0p/lO3Gnyfh9Myw/zJYMkACrJXr2elbrY80cmSKnjvRKCv/NwV6Lx2gRQAABBGwlYMkAa9GiRbZCZLAIIBC5QFM7kRp7M1zocbrgfXYo0h25Ek/YXcC/5ykJ7LxfAvnv230qUR//LyrPkzfznFvInQAr6h8ZyzfYp4NbZo06EmRlpFp+uAwQAQQQQAAB2wlYMsCynSIDRgABBBBAIEQgsPM+qdrxN5GSr3BpQGBx+gL59Q7nFnInwErej363ti6ZNdIrs0amSNtM6mQl7yeBmSOAAAIIRFuAACvaorSHAAIIIJCUAgH/YQns+NuRr7JdSWkQyaS3Zp8q5231RvKIre4lwLLVcsVksB2yXdVHCzu3JsiKCTKNIoAAAggklQABVlItN5NFAAEEEIi6QGWh+Hfcbb6k4lDUm3dqg4czhsuU7f2cOj0hwHLs0kY8sVbpuiMrxXz1bO+O+HkeQAABBBBAAIEjAgRYfBIQQAABBBBohkCgskAC2/8sgR1/Ef19rK9NRZPk66ITJK+yp2R7dkv/rA9kSPbSWHcbu/ZdHpl44DSpdOjLGAmwYvfRsWvLqV4x9bG0Tlb/TgRZdl1Hxo0AAgggkDgBywdYO3fulM8++0wOHjwofr9ftHhzz549ZcyYMZKdnR2xXE5OjqxevVoKCgpMe263W1q1aiWjR4+WPn361Nvehg0bZM2aNXL48GHT/1FHHWXu19/XvjZv3iwrV66UwYMHy/HHHx/x+HgAAQQQQMDiAv4S8W+7UwLb74pLcKUan+bNlc8L6r61b0DWuzK+3eMWB2t4eL/2L5TFh4psO/7GBk6A5chljcqkXC6R00d7Zc6xKdK7A0FWVFBpBAEEEEAgKQQsHWB99NFH8vnnn0sgUPc/z+qbxyZPnizdu3cPa6Gqqqrkww8/lI0bN9bbnr7BbOjQoXLcccfVaO+rr76SVatWmX5OOukk2bRpk+i4evToYfr3eL57X3JZWZm89tprUl5eLrNmzZKsrKywxsZNCCCAAAI2EAhUiX/bHyWw/U4JxPGoYGFFR3lh9+0NAs3s/HvpmLrZBoB1h7g0Y4H8crszC7kTYNnyIxnXQWf4XCbEmnOsV9pnUSMrrvh0hgACCCBgSwHLBli7du2St956y+ySGjRokIwaNUrS0tLk0KFDJlDat2+ftGnTxgRF+v2mruDOKL0vtL3CwkITSG3fvl00xJowYYL079/fNFdRUWECqby8PJk6daoJsYIhlT43bdo06dy5c3XX69atk08++USOOeYYGT58eFND4ucIIIAAAjYR8G//q/i3/1Gk7Ju4j3hN7jRZW3h2g/2Oav1vGd56SdzHFY0Ot2fPlPlbU6PRlOXaIMCy3JJYdkAdW7nkzGO95suXYtlhMjAEEEAAAQQSLmDZAOudd96Rr7/+2hzrmzJlSg0oDZRef/11EybprqjevXs3Cqm7r5YuXSq7d++WIUOGyLhx42rcrz/XsEyPK+rxxFNOOcX8XMMyDbD0mOHs2bOrjyy+8cYbogHbiSeeaI4T6lVUVCRLliwR3Rk2c+ZMSU115v9DnvBPLANAAAEE4igQ2P24VOX8XqRkU1x6rQp4ZOuhHrI1t4f5NSe3m/mPNV27dm04wGrzogxv9WpcxhftTsoyhsrk7QOj3awl2iPAssQy2GoQ/Tq5TYh16ihSLFstHINFAAEEEIibgGUDrMYEgrugNGAKDZEaeqa4uFgWL15salgFd1LVvvfLL780O7vatWtXHUAFd4Fprav6Aiw9chisc6U7r9avX19jB1fcVpGOEEAAAQSiKhA48LL4t/5OAgUfRrXd2o3tL25XI7AqKMus01/n1mXSrtuoBscxo/MfpVPqVzEdZywbPyX3LCmuqoplFwlpmwArIeyO6HRkL485WjhpMEGWIxaUSSCAAAIIRE3AlgGWFnTXXVB6vFCP8XXq1KnFIMEAq2PHjjJjxgxToD0/P98EX3q0sLEdWMEdYVoMfvr06TXqYrV4YDSAAAIIIBA3gUD+B+LP+V8JHIj+jqaySt+RnVXf7q7amf/dEfTgBNO9h6VL1gHpkn1AumbvN792zjogq/PnycaiqXUc+mZ8IBM6PBw3n1h0dEdgofz7oPMKuRNgxeLTklxtnnCUx+zIGtPnu3qrySXAbBFAAAEEEKgpYKsAS4/66a4orVmlNajqK7re3AVevny56BsKQ3dV1Vfvqr7v6VsHt27d2uDuruaOiecQQAABBOIkcHiH+HNuF/+u6IVBuws7huyu6i4lFel1JtMp62B1UKXBVefsA9ImrbDeSW8omCZfF0+Q/Iquku3dL/0yVsmI1q/ECSh23bydfq78bEdp7DpIUMsEWAmCd2C3M0akyFljvTKgM28sdODyMiUEEEAAgQgEbBNgffDBB7JhwwYzNa1JNWLECBk5cqT5fUuv4I4ubUd3ULVv3766yabeQqjPan0tLeautbpC30rY0nHxPAIIIIBA7AX8W28X/9bfiAQqm91ZcXm65OQdqVulO6x2F3So01aWr9jsqKr+yjqyw8rtqvum3cYGUhXwicdV3uyxWu3BXa2my7wtdcM9q40z0vEQYEUqxv2NCaSmiMwf75P547yS5sUKAQQQQACB5BSwTYC1bNky8+ZBPTaobwfUS4u3aw0sLZze3EvrYulxxNzcXDnuuONMkffa16ZNm+TTTz+VkpISc7RQ32I4ZswYc5vu3Nq7d2/1UUYN2dasWWPqbYXeS7DV3BXiOQQQQCA2Av49T0lg668lULI54g525nepPgq49VA3Kauq++KObq321zgG2Dlrv2SnlkTcl9MfqEgfJJN2DHbcNAmwHLeklphQ/05uE2KdPIz6WJZYEAaBAAIIIBBXAdsEWKEquuvp7bffloKCAunbt69Mnjy5WWjl5eUmgNK3EzbnOOK2bdtkxYoV0q9fP1O8fd26daLF3AcMGGCKu+vurY8//ti8SVHflsiFAAIIIJB4gUDBR+Lf/D8SOPRGWIMpKMuqUWh9f3HbOs+1TiuUrt/WqwrWr9LjgVzhCczOnyuHKpq/Ay68XuJ7FwFWfL2TrbeThqSYIGtQ15afREg2O+aLAAIIIGBfAVsGWModfEOg7myaOXOmeXtgJJfukArunho4cKCMGzcuouN/ugtMd24VFRWZou9paWmyZMkSKS0trR6P/j749sNoFZuPZI7ciwACCCAQIlBVKP7Nt4p/x18bZcnJ7V69u2p7Xjcpr6q508ElAenRZq8prh4stK71q7QAO1fzBO50nS/P7K+/9lfzWkz8UwRYiV8Dp48gxS1yzjivCbKy0lxOny7zQwABBBBAQGwbYGkxdQ2MtJj71KlTpXv37mEvpx4XfOutt6oLwR977LER19LStxZqXS6txTV69Gizi0uPOaampsqpp54qmZlHXoX++uuvm5/pUUcNyrgQQAABBOIv4P/mEfFv/qVI+d4aneeWtjK7q7bk9hQNrg6VtK4zuDbpBdIte1917SoNrdpn5MV/Eg7ucWXmfPnpNmcFgARYDv7AWmxqfToeOVY4fTjHCi22NAwHAQQQQCDKApYMsPRo32uvvSZ6VHDs2LEybNiwOtMuLi6u3t0USYD1+eefm3pWgUBANLjSo4ORXloLS8enl+7+ysjIqN4R1qpVK/M9DbL00l1aultMA6yjjjoq0q64HwEEEECgBQKVXywWd9nfxH9wqfgD7u/qVuX2kO15XaXKX/P4TYq7Srq32mPCqurdVdkHxOc5UnuRKzYCe7JPkTO3HvkPP065CLCcspL2mceJR3nk3PE+GdqdY4X2WTVGigACCCAQiYAlAyydwLvvvmtqSHXp0sW8GbB2EfSvv/7a3JOeni6zZs2S7OzsRuddVVUl77//vmhBdg2XJk2aFNGurdDGV69eLWvXrjV1rgYPPlJ4NrgDS8ejO7D0V73YgRXJx5F7EUAAgegJ7Hj8Qdm45FXZMzxbdpRniu62qn3pTqpu2XtrvB2wbXpB9AZBS2EJVKb3l4k76v7HqrAetuhNBFgWXRiHD0sPEuqxwgUneCWbY4UOX22mhwACCCSfgGUDLH3j4NKlS6WystK89W/UqFGmzpQGUTk5OfLhhx+KHiM8+uijzS6tpi4NnfTtgCkpKaboe48ePZp6pN6fa80rPbqou640WNM3DeqlNbUaqoGlO8q0TlakdbqaNUAeQgABBJJQQP93dsuWLUe+Pl8v2/cfqKOgu6h6tvl2d1XWfhNadc4+IB5XVRKKWW/KZxXMk93lztnpRoBlvc9YMo2oXye3XDDBK5MGc6wwmdaduSKAAAJOF7BsgKXwWmdKgyoNrWpfLpfLvP1Pj+aF7s7SXVvBnVmzZ882O7MOHTpkdkJpyNTUpTungs/Vd6/Wvdq4caN5q2Dv3r1r3PLFF1+Y8fbv37/GWwiHDBkixx13XFNd83MEEEAAgTAFdNdrMLDSN8LqW2lrXx0Ol0inkkLpVFosPUZ5pcfRr0mr1KIwe+C2eAv8zb1QntrnnPUhwIr3J4j+6hM4Y4xXzp/glfZZFHnnE4IAAgggYH8BSwdYyrt//3757LPPzBE9DbI0rGrbtq0MHz5c+vTpU2cF6guw9Nighlpa96qpq7EAS2tyaU0r7V/fKlj7WKO2vWHDBrPTS8Myn89njhjq7rH67m1qLPwcAQQQQEDM212DYdXWrVtl586ddVjSvV7pWlwgHXIPSMfSom+/iqvv87RvJ5lzPhFPJ4qvW/UztSrzHLluW5lVhxfxuAiwIibjgRgJ9Gh3ZDfWKcPYjRUjYppFAAEEEIiTgOUDrOY4aNH0VatWmWN7TdXGak77PIMAAgggEDsBDaiCgdX27dtFj27Xvrp27WqOgndKT5O2az6WNu+8KemVjR8/Szuxn6RPei52A6flFgnsy54i39tat05ZixpN4MMEWAnEp+t6BWaMSJELJ/ikSxt2Y/ERQQABBBCwp4AjA6z169eLFnnX4u7BtwHac3kYNQIIIOBsgcLCwuqwSusb6m7b2ldWVpb06tXLvNRDgyv96tSpk5S+8C8peeIh8eeHv6sqc75PfP0+cDaqTWdXmdpbJu4aZdPR1x02AZZjltJRE+nYymVCrFNHsRvLUQvLZBBAAIEkEXBcgFVSUmKKv3fo0MHUx+JCAAEEELCOgIZUurtKjwLq7io9Hlj70p1V+hUaWOlLPIJXxbrPpOQfj0n5h+9FPLGU/j0lc/YScWc6p1h4xAgWfmBB0dmSc7jcwiMMf2gEWOFbcWf8BaYMTTHHCnt3cMe/c3pEAAEEEECgmQKOC7D0+OC6devMmwZD/4WnmT48hgACCCDQTIHc3NzqsEoLre/du7dOS3rMW1+I0a1bt+rdVY29sbXkX09I8QN/beaIjjyWPqOHpI15uUVt8HBsBB5IOV8e3VMYm8bj3CoBVpzB6S5igTYZLlPg/cxjj7xRmwsBBBBAAAGrCzguwLI6OONDAAEEnCigL8kI1q3SXVYaWJWX191Jo0cBe/bsWR1W6XHAlJSmj7L4D+43wdXhZa+1mM+VliZZ87+RlG7bWtwWDURX4OOseXJNjjN2xxFgRfezQWuxE5gwKEUum+KT7u2ojRU7ZVpGAAEEEIiGAAFWNBRpAwEEEEgygQMHDtTYXaV/rn21adOmzu6q1q1bRyylRwWLHrhbqnK2RPxsQw/4juknmdMp6B410Cg1dCDrJDk9p02UWktsMwRYifWn98gEOrd2yaVTfKJHC7kQQAABBBCwqgABVjNWRncaVFZWitfLlutm8PEIAgjYTKCioqLGWwF1d5X+b2Do5Xa7TaF1/QoWWtcaVvr9llxa66r44Xtb0kSDz2ac1VpSB70dk7ZptHkCVandZcKuY5v3sMWeIsCy2IIwnLAE5o/zymVTfWHdy00IIIAAAgjEW8CSAdbzzz8v11xzTUQWWvPqb3/7m7Rt2zai5yK9+eDBg7Jo0SIZOnSozJkzJ9LHuR8BBBCwvMCePXtMYKVBlRZa1//dq31pnSoNq7TYugZWGlZpPatoXf59e6Ro0d1StuLNaDVZpx1Pty6Sdfpb4m5XFrM+aDhygf8qmS8bSw5H/qDFniDAstiCMJywBcb0cctlU1NlYJeW/QeIsDvkRgQQQAABBMIUIMAKEyp4WzBc++tf/ypnnXVWhE9zOwIIIGAtgcOHD9c4Cqihle4yDb10t6mGVVpsPRhWde7cOWYTKXvvP1L84F+lakfsa1SlTe4j6eP/HbO50HDkAo+mLJQH9hRF/qDFniDAstiCMJyIBFqlu8xOrFkjOVIYERw3I4AAAgjEVMCSAVZ9M9Z/ybr11lvlySeflBdeeEHGjh0bU5iGGifASgg7nSKAQJQE9E2tobur8vLy6rTcsWPHGrurNLRKT0+P0ggab6bkyYel+LFFcekr2En2wipJ6bU2rn3SWcMCn2WdJVfmVNmeiADL9kvIBETke8d4TW2sdE4V8nlAAAEEELCAAAFWhItAgBUhGLcjgEDCBIqKikxYpW8F1KOA+lX7Sk1Nra5d1a1bN7PDqkOHDnEfc9U3O81bBstWLo97396hfSRz1ovi8vnj3jcd1hXIzZogp+a0tz0NAZbtl5AJfCswpLvbvKVwRC8PJggggAACCCRUwHEBVm5urtmh9eqrr8qqVatMfZaJEyfKxRdfLEOGDBGXq+YrgrUQ8cqVK+WJJ54wv+q/8I0fP17OOOMMmTdvnmRkZJgF2rx5s1xxxRWyYcOGGgv205/+VK699tqELiKdI4AAAiqgx/+2bt1qgir9fWFhYR0YrVUVWrtKAyufL7H/ab38vRVSdP9fREOsRF0Zp3WW1OGvJap7+g0RCPi6yAnfHG97EwIs2y8hEwgRSPGICbHmHscLjPhgIIAAAggkTsBRAZaGTNdff7189NFHdUSzsrLkpptukgsuuEBSUo6c59fwSguy//a3v613BTTE+s1vfiPt27cnwErcZ5SeEUCgHgE9+qdhVXB3lR4NrH1pAB98M2Bwd1WsX3QR6WKVPPWoFD96X6SPRf1+V+vWkj13vXg6H4h62zQYucDlpfNlbbG9C7kTYEW+7jxhfYFpw1Lk6uk+yU6r+R+ErT9yRogAAggg4AQBxwRY+pasG2+8Ud555x256KKLzI4rLTKsIZUGWnfccYd88cUXcvfdd8uMGTPM2m3cuFEuv/xy0XDrV7/6lYwaNcrs0NJ/IdR6W8uWLZPaxdo5QuiEjz1zQMB+AnoUMLi7SndYFRcX15mEhlQaWPXs2dMcBdQvj8eaRz78B/ebXVdly9+wzGKkju8nGZOfs8x4knkgT3rPk3t21/2M28mEAMtOq8VYIxHQI4XXTE+VQV15S2EkbtyLAAIIINByAccEWIsXL5ZLL71UbrjhBrn66qurd1kFiTS8uvLKK2X06NFy++23m6OBL730kvneddddZ75Cjxf+5z//kQULFpg2b775ZtG3cOlFgNXyDx0tIIBA4wIayGtYpccANazavXt3nQc0eNe3Ampg1b17dxNWZWdn24K2/OMPpPj+P0tlzmbLjTfz7DTxDVhluXEl24DWZZ8pl221d00yAqxk+9Qm13zbZLpMiDV5iDX/I0lyrQazRQABBJJHwBEBVkVFhQmlXnzxRXn88cdlxIgRdVawtLRUfvnLX8qnn35qjg0OGDDA/F5DqjZt2siPfvQjmTZtmujbt2rXyQptjAAref5yMFME4iGgu0SDbwUMBlb61tXal+6qCh4H1LBKa1nZ8Sp99mkpuv/Plh16St8ekjn7dXFnl1t2jMkwsPys8TIzp5Otp0qAZevlY/BhCvxgsk/OO4G6WGFycRsCCCCAQAsFHBFg5efnyzXXXGOO/IVzaZH3sWPHSklJialxpaFX8Orfv7+cdtpppoi7hlzBelnBnxNghSPMPQgg0JDA3r17zTHlYFi1b9++Ore2bt26OqzSF1FoWJWZmWlrVH9hgRQv+oscfu1ly88jbVpPST/2JcuP09ED9HaQ8btPtPUUCbBsvXwMPgKBWSNT5JrpPkn1UhcrAjZuRQABBBBohoAjAix98+APf/hDefvtt8MiCAZYerOGWM8++6wJsb788ssaz2tNrF//+tcyZsyY6u8TYIVFzE0IICAiZWVlZndV8K2A+mt5ed2dPcGjgPqrhlWdOtl750ntxS9fu1pKFv1FKjbWfIurVT8kLq9PMhccEG936x1xtKpZLMZ1Tdl8+bjQvoXcCbBi8amgTasKjOrtkWtm+KRPB+piWXWNGBcCCCDgBAFHBVi6k+H+++8X3UUV6RU8xrNixQp58803ZeXKlaYJrZmlhdz79u1r/kyAFaks9yOQPALffPNN9c4q3WWltaxqX/oWwNq1q9LS0hyLdPjl58yRwUBZma3m6BvVVzJnPW+rMTttsP9KPU/u2mXfQu4EWE77RDKfpgQ6tXKZEOuEgUfe9s2FAAIIIIBAtAUcEWDpLofbbrvN7KL6xz/+IZMmTWqxk76S/he/+IW8/vrrct9995kjhQRYLWalAQQcI6BvAQweBQweB6yqqqoxP30DYDCs0vpV+pbAdu3aOcagqYkU3XeXlD73j6Zus+zPM+a0k9Qh4R1Nt+wkbDywL7K+Jxfn2HcCBFj2XTtG3jKBq6alytyxhFgtU+RpBBBAAIH6BBwRYOnENLj6yU9+IvPmzTN1rWq/jWvPnj2mTpYWc7/33ntNfRndWfW73/1O/vjHP5pi7qFXIBCQO++803wRYPGXBwEE9Phf8EsDKz26XPtq3759dWClRde12HrtOnrJIBmoKJeC22+R8pXhHeu2qomnSyfJPG2FeDra9xibVW3DGVdh1nEyPadrOLda8h4CLEsuC4OKk8CcY72mLhYXAggggAAC0RRwTIClxwc1wNJC7nPmzDG/150Pfr9fNm7cKHfdRnpmvwAAIABJREFUdZcsWbJEbrrpJrnqqqtEd0asXr1aLr74YhN26W6riRMnih7l0bcaLl++3HyvVatWNY4lBo8QXnHFFXLjjTeKz8c/nKP5gaQtBKwgUFBQYHZXBQMr/X3ty+v1mv+NCe6w0t1VWnw92a/K7TlS9LtfSsVXNWsK2tUldVJfyTiRo4SJWL9ASms5Yc/kRHQdlT4JsKLCSCM2Fhg3wCP/PTNV9GghFwIIIIAAAtEQcEyApRhr166Vn//85yaYqu+aO3eu3HrrraK7JPTSuleLFi2S3/72t/Xen5WVZXZoaSDmch35h+9HH30k559/vhQVFZk/X3rppXLzzTeL/sssFwII2FMgGFYFjwLqm01rX1pYPRhWBXdXBf93wZ6zjv6oyz98Twp//z/iz8+LfuMJbDH7PJek9P40gSNI3q6vrzhP3su3Zx0sAqzk/dwy8+8E+nZyy7UzfDKspwcWBBBAAAEEWizgqABLNfRYj75l8NVXX5VVq1aJhlBjx441RwSnTZtWZ8eU7tB6//335e9//7sJvnbu3Cn62vrp06ebZ4YMGVIdXgVDLz2u+OCDD8rmzZvlnHPOMW8q1H64EEDA+gKHDh2qLrSuO6x27NhRZ9C6E1OPGYcWW+fveONrW/rSs1J09x3W/wA0Y4Tewb0l89SXxZVas8ZZM5rikQgF/p16ntxh00LuBFgRLja3O1YgM9Ul/z3TJycfTV0sxy4yE0MAAQTiJGCbACtOHnSDAAIOEtCi6qFHATWwKiwsrDPDLl26VB8H1N1VnTt3dpBC7KdS/MDdUvKvJ2PfUQJ7yJjdVVJHLE7gCJKz66+yT5eLtrptOXkCLFsuG4OOocAlU3yyYDwnFmJITNMIIICA4wUIsBy/xEwQgeQR2L9/f41C6998802dyWdmZprdVcEdVt27d5f09PTkQYryTAtuu0nK3nkryq1arzlXdrZkzf1KUrrusd7gHDyi4sxj5JRtPWw5QwIsWy4bg46xwBljUkxdLC4EEEAAAQSaI0CA1Rw1nkEAgYQLlJeX19ldVVJSUmdcGlCFHgfs0KFDwsfulAHkXnmhVG5yRrH2cNbEd1w/yTz5uXBu5Z5oCXgyZfzeU6LVWlzbIcCKKzed2UhAi7vffk6ajUbMUBFAAAEErCJAgGWVlWAcCCDQqMDevXtr1K7as6fuThh9o2gwrNL6VRpe8abQ2HywDp55ivgLC2LTuIVbzZyXKb6BKy08QucN7WeV58nbefYr5E6A5bzPIjOKnoAWd3/oEnY/R0+UlhBAAIHkECDASo51ZpYI2EqgtLTUHAUMvhVQfy0rK6szh+BRwGBo1bZtW1vN046DDZQUy4Ezpthx6FEZc0rv7pI5+w1xty6PSns00rTAy2kL5Lc76+6ubPrJxN5BgJVYf3q3voAWd3/yqnRplX7kTd9cCCCAAAIINCVAgNWUED9HAIGYC+zevduEVcHASmtZ1b7atGlTXbtKAysttu7x8FrumC9OSAdV+/fJoQWnxbNLS/aVdnIvST/uRUuOzYmD2pw1W87Psd/bywiwnPhpZE6xELj3+2kyqCv/PI+FLW0igAACThOwZIC1efNmpzkzHwQQCBHQ3VTBsEp3WlVUVNTwcbvdNQqt63HAVq1aYZhAgartOXLo4nMSOAILde12S9bCIvH22GihQTl3KCWZo+Tkbb1tN0ECLNstGQNOoMAfFqTJmL6EWAlcArpGAAEEbCFgyQDrhhtusAUeg0QAgegItGvXTjSkCh4J1N1VXNYRqPxiveRec7F1BmSBkfhG9JXMU58X4eRL7FfD5ZPx+2fFvp8o90CAFWVQmnO8wG/np8nx/QmxHL/QTBABBBBogYAlA6xFixa1YEo8igACdhAIrV+lxde5rClQ/skHkn/jNdYcXIJHlfG9DpI6dGmCR5Ec3f+Pf6G8fqjIVpMlwLLVcjFYiwjcNjdNJgwixLLIcjAMBBBAwHIClgywLKfEgBBAAIEkFCh75y0puO2mJJx5eFN2d2gvWd/7QDydCsN7gLuaLfBa+nly2w57vYmQAKvZy82DSS5wy5xUmTLUfnXvknzZmD4CCCAQFwECrLgw0wkCCCBgL4Gy11+Rgj/8yl6DTsBoUyf0k4yJzyWg5+TqMid7lizY6rPVpAmwbLVcDNZiAjeenirThxNiWWxZGA4CCCCQcAECrIQvAQNAAAEErCVQ+u//k6J7/mStQVl4NJnnesTX92MLj9D+QzucMVymbO9nq4kQYNlquRisBQWuOzVVZo8ixLLg0jAkBBBAIGECBFgJo6djBBBAwHoCJU89IsWP3m+9gVl4RN6BvSTztFfFlVZp4VHafGgut0w8cIZUBgK2mQgBlm2WioFaWOCa6T6Zc6zXwiNkaAgggAAC8RSwdIBVWloqixcvloKCggZNTjzxRDnqqKPCNjt8+LCsXbtWtmzZIvp7vdLS0mTgwIEyYsQI8Xrr/kNyw4YNsmbNGnO//lz7Gz16dL33bt68WVauXCmDBw+W448/PuxxcSMCCCCQaIGSvz8oxX9/MNHDsGX/6TO7S9roV2w5drsM+vbAQnnloH0KuRNg2eWTxTitLnDlKT6ZdxwhltXXifEhgAAC8RCwdIC1b98+Wbp0qZSXl0clwNL2li9fLiUlJfW216FDB5k2bZoJtILXV199JatWrZLu3bvLSSedJJs2bZKPPvpIevToIZMnTxaP57s3pZSVlclrr71mxjtr1izJysqKxxrSBwIIINBiAcKrlhG6MjIk6+ztktJtR8sa4ukGBZZlLJBbttf/z28rshFgWXFVGJNdBX4w2SfnnUCIZdf1Y9wIIIBAtAQsHWBpWPTuu++KBkszZsyod8dTuBC6e0rDpdzcXOnbt6+MHDlS2rZtK1VVVbJx40b59NNPpaKiQoYOHVq9c0r/rM/k5eXJ1KlTTYgVDKkKCwtN2NW5c+fqIaxbt04++eQTOeaYY2T48OHhDo37EEAAgYQKEF5Fh997bF/JmvZ8dBqjlToCO7JnyDlbv/sPTFYnIsCy+goxPrsJXDTRJxdOJMSy27oxXgQQQCCaApYOsHSn0/r162XAgAEyceLEFs37888/NzunWrVqJTNnzpSMjIwa7QXDJw219Oepqaly6NAhE2C53W6ZPXu2ZGdnm2feeOMN2bVrl4QeXywqKpIlS5aIz+erfr5FA+ZhBBBAIA4ChFfRRc6c20p8R62IbqO0ZgTKM4bISdvDLxmQaDYCrESvAP07UYCdWE5cVeaEAAIIhC9g6QDr9ddfl927d5ugSGtUNffSnVTa1v79+83uKK11Fc6lIdVbb71ldn7VF2CF7tbSnVcatk2YMEH69+8fTvPcgwACCCRUgPAq+vwpPbpK5mlvirttw0ffo99r8rQ4Le9MKar022LCBFi2WCYGaUMBamLZcNEYMgIIIBAlAcsGWMEC7nr0Twuma9H1gwcPSiAQMLunhg0bZgql6+6opq78/HxTDN7v95tjf506dWrqEfPz4HMul6vRHVh6xFADMt3dNX369Bp1scLqiJsQQACBOAsQXsUOPG1Kb0kf90LsOkjilv/gOl+e319oCwECLFssE4O0qQBvJ7TpwjFsBBBAoIUClg2wgsf3tOZUfZeGSj179qxTSL2+e4M7qbQ4uxZXP3DggKxevdoEVHo1FIjVV++qvu/pWwe3bt1aXSerhWvC4wgggEBMBQivYsprGs9aWC7eXp/HvqMk62FFxny5afuRNwhb/SLAsvoKMT67C1x3aqrMHpVi92kwfgQQQACBCAQsG2Dpjqt33nnH7JrSoEqP5mkApUXX9+7da94MqIXUtRi77tBq7AoWg2/Tpo0pCP/111+bnVy1r27dusmUKVNMHavg1dRbCHVXmL4pUYu567OhbyWMYB24FQEEEIiLAOFVXJjFe3QfyZr9goin7j9r4jMCZ/ayK3uazNtas4alVWdKgGXVlWFcThK48fRUmT6cEMtJa8pcEEAAgcYELBtgBQu4B4uqa3gVeumOJw24tLC67qqq/fPQezWE0rcZ6q4tvbp27WreNKiBlgZiO3bskA8++EBKSkpqvIUw2IYGYPqWQv251sMaNGiQjBkzxvx4+fLlJlALHk3csGGDrFmzRvToY+i9BFv8RUQAgUQLEF7FdwUyT+8svmGvxbdTh/dWkTZQJu0caotZEmDZYpkYpAMEbpmTKlOGEmI5YCmZAgIIINCkgGUDrKZGrruvXn31VamsrJSTTz7ZhFINXcEAS3/eq1eveo8dBgOx4DHD4BsHGxvHtm3bZMWKFdKvXz+zQyz4JkN9a6IGZNrvxx9/LH369JGTTjqpqSnxcwQQQCBmAqUvPStFd98Rs/ZpuK6Au21byTprtXg65cITRYHT8+fKgYrKKLYYm6YIsGLjSqsI1Cdw29w0mTDIAw4CCCCAgMMFbBtgBWtRFRQUNFl7Khg06VpqkNS7d+86y6qBmBZ6Ly8vb7I9fVjfbPjGG29IUVGRzJgxw+wAW7JkiWjx+ZkzZ0q7du3M77VN3Y0VSfF4h3/mmB4CCMRZoHzNJ5J//ZVx7pXuVCDthL6SftLzYERR4C+uhfLP/UVRbDE2TRFgxcaVVhFoSOC389Pk+P6EWHxCEEAAAScL2DrA0sBIg6epU6dK9+7dG1yn3bt3y7Jly0zdq4bujSQQ046+/PJLc+xwxIgRpgZXsI/U1FQ59dRTJTMz04xH306oPzvxxBNl4MCBTv4sMTcEELCgQNXO7XLov+ZZcGTJM6TM+T7x9fsgeSYc45m+m3mO/GRb/S94iXHXETVPgBURFzcjEBWBPyxIkzF9CbGigkkjCCCAgAUFLBlg6S6o1157TbRA+vjx42Xw4MF16PQNgrq7SUOp4I6nhnyLi4vNvfrrCSecIEcddVSdW4M7sHRnVVNHErUWlo5PL+1b32IYfNNhq1atzPc0yNJLd2npzzTAqq9fC34mGBICCDhEIJCfJwfmTnfIbOw7DW//npJx2mJxZ1j/2JsdlPdknyxnbs2y/FAJsCy/RAzQoQIPXpIu/Tq5HTo7poUAAggkt4AlAyxdEi3Qrm8L1NpWevyudhH0zz//XLTQe5cuXer9ee1l1WLrOTk50r59e3PkLxgwBe/TvrTQuwZQTRWFX716taxdu9bUuQqGa8EdWOnp6WYHlv6qFzuwkvsvGLNHIGECAb/kXnqeVOZsSdgQ6Pg7gfTpPSTtmJchiYJAZVpfmbhzRBRaim0TBFix9aV1BBoTePknGZLhO/LyJi4EEEAAAecIWDbA2rdvnyxdutQUaR82bJgMHz5cfD6fqT2lNa00vNI3CE6ePFl69OjR5IoE29Pnu3XrZnZ2aaF2bUODrQ8//FD0GOExxxxj+mro0ppXenRRd11Nnz7dvGlQL61z1VANLN1RpqGZ1sXiQgABBOIhUPDrn0nZimXx6Io+whBwpaZJ1rl7JKXb1jDu5pamBOYWzpNvyiqaui2hPyfASig/nSe5QNtMlzz73xlJrsD0EUAAAecJWDbAUmqtM6XBkoZMtS/dkXXcccfVOV4YfOOg7oCaPXu2CamC15YtW+S9994zIVjty+VymbcJ6lG/2ru9Qu/VulcbN26stxj8F198Ycbbv3//Gm8hHDJkiBkrFwIIIBAPgaL7/iylzz0dj67oIwIB7+h+kjXzuQie4NaGBO7znC9/31toaSACLEsvD4NLAoFj+3nk9+emJcFMmSICCCCQPAKWDrB0GXTnlIZChw4dMkGWhku6k0kDoU6dOtVZqcYCLL1Za119+umnsmPHDhNkud1uc2xQC7H36dOn0ZXXmlxa06pt27YNHlvcsGGDrFmzxuzI0h1jesRw1KhRjYZiyfNxY6YIIBBrgZKnHpHiR++PdTe030yBjDPbSOrg5c18mseCAh9kni3Xbiu3NAgBlqWXh8ElicA547xy+VRfksyWaSKAAALOF7B8gNWcJdCi6atWrTLH9kJ3YDWnLZ5BAAEE7CJQ+tKzUnT3HXYZblKO09Olk2R9721xt7P+W/SsvEAHWk2R07e0svIQhQDL0svD4JJI4L9npsoZY1KSaMZMFQEEEHCugCMDrPXr15sC8FqMvXaxducuJTNDAIFkFihb/oYU3H5LMhPYZu5pJ/WR9BP+bZvxWnGg/rRecuLO0VYcWvWYCLAsvTwMLskEbj0rTSYN9iTZrJkuAggg4DwBxwVYJSUlpvh7hw4dTD0rLgQQQMDpAhXr10j+LddJoMjaNYGcvg6RzC/rvCrx9l4bySPcW0tgYck5sqXEujvZCLD4yCJgLYE7z0+Tkb0Isay1KowGAQQQiEzAcQGWHh9ct26deTthWhqFGyP7OHA3AgjYTcB/YL/k33ytVG7eZLehJ/V4vUP6SObsF8Xl9Se1Q0sm/1DKQnl4T1FLmojpswRYMeWlcQQiFtA3E/5pYZr07uCO+FkeQAABBBCwhoDjAixrsDIKBBBAID4C+b/8qZS/tyI+ndFLVAXSZ3eRtBFLotpmMjX2SdY8+WFO3bcKW8WAAMsqK8E4EPhOYGh3j/z67FRpk+GCBQEEEEDAhgIEWDZcNIaMAAIIqEDRvXdK6fP/BMOmAu7WrSV77ufi7rzfpjNI7LAPZU2S2TltEzuIRnonwLLs0jCwJBc4YaCGWJzSSPKPAdNHAAGbChBg2XThGDYCCCS3QOlzT0vRfX9ObgQHzD71+L6SMfV5B8wk/lPwp3aTE3eNjX/HYfZIgBUmFLchkACBs8Z65eppvgT0TJcIIIAAAi0RIMBqiR7PIoAAAgkQKF/5tuT/zw0J6JkuYyGQeXa6+Aa8F4umHd/m90vOkS8tWsidAMvxHz8maHOBH81Ile8dk2LzWTB8BBBAILkECLCSa72ZLQII2FygctOXkn/zdeI/dMDmM2H4QYGUPt0l84zXxZ1p3XpOVl2tx70L5f7d1izkToBl1U8N40LgiIDHLfK7+Wkypi9vJuQzgQACCNhFgADLLivFOBFAIOkFAoUFkvfza6Xyi/VJb+E0gPRTekra2JecNq2Yz2dN1llyRU5VzPtpTgcEWM1R4xkE4ivQp6Nb/nd+qnRqxZsJ4ytPbwgggEDzBAiwmufGUwgggEDcBQpuv0XKlr8R937pMPYCrhSvZJ57SLw9v459Zw7qITfrRDk1p4MlZ0SAZcllYVAI1BGYMChFbpubigwCCCCAgA0ECLBssEgMEQEEECh++B4p+cfjQDhYwDuqr2TNoqB7JEvs93aSE3ePj+SRuN1LgBU3ajpCoMUC5473yqVTKOreYkgaQAABBGIsQIAVY2CaRwABBFoqcPj1l6XwD79uaTM8bwOBjDPbSergZTYYqXWGeEXZubKmsNQ6A/p2JARYllsSBoRAowI/mZ0qs0ZS1J2PCQIIIGBlAQIsK68OY0MAgaQXqNiwTgp+9t/iL7ZmoeqkX6AoA7g7d5Ds770j7vaHo9yyc5v7h3eh3G3BQu4EWM79zDEzZwpk+Fzyv+emybAe1MNy5gozKwQQcIIAAZYTVpE5IICAIwX8hQVS8PNrpYKi7Y5c34YmlTapr6SfyFHCcBd9ffYcuXRrINzb43YfAVbcqOkIgagJHNXFbUKsNhmuqLVJQwgggAAC0RMgwIqeJS0hgAACURUovOM2OfzGq1Ftk8bsIZC1wCXePp/aY7AJHmVB5jiZsa1zgkdRt3sCLMstCQNCICyBqUNT5OY5FHUPC4ubEEAAgTgLEGDFGZzuEEAAgXAEtGC7Fm7nSk4B7+Dekjn7ZXH5qpITIIJZB7zt5ITdEyN4Ij63EmDFx5leEIiFwEUTfXLhRG8smqZNBBBAAIEWCBBgtQCPRxFAAIFYCJS/t0Lyf/nTWDRNmzYSSD+1m6SNZAdeOEv2o/IF8lFBSTi3xu0eAqy4UdMRAjERuP2cNBk3wBOTtmkUAQQQQKB5AgRYzXPjKQQQQCAmAlU7tkneTT8S/97dMWmfRu0j4M7Okqx5m8XT5Rv7DDpBI30m9Ty5c1dxgnqvv1sCLEstB4NBIGKBPh3d8ocFadIui3pYEePxAAIIIBAjAQKsGMHSLAIIINAcgfyfXyvlH77XnEd5xoECqcf1k4yTn3PgzKI7pS+yvicX50S3zZa2RoDVUkGeRyDxAtOHe+XG032JHwgjQAABBBAwAgRYfBAQQAABiwgU3fdnKX3uaYuMhmFYRSBzXqb4Bq60ynAsOY6izLEybVs3S42NAMtSy8FgEGi2wA+np8qZx6Y0+3keRAABBBCIngABVvQsaQkBBBBotkDpq/+Worv+t9nP86BzBTy9ukrm6W+Kp1W5cyfZ0pmltJLxe6a0tJWoPk+AFVVOGkMgYQKpXpfcsSBNhvVwJ2wMdIwAAgggcESAAItPAgIIIJBggcqvN0r+T64Sf1FhgkdC91YVSDu5t6Qf94JVh2eJcd1QeZ68k2edOlgEWJb4WDAIBKIiMLynx4RYPjZiRcWTRhBAAIHmChBgNVeO5xBAAIEoCRT88idS9t5/otQazThSwOWSrPOLxdtjoyOnF41JvZh2nvxuJwFWNCxpAwEE6gqcNdYrV0+jHhafDQQQQCCRAgRYidSnbwQQSHqB0meekqJFf0l6BwCaFvCN6COZs//d9I1Jesem7NPlwq3WOeLDDqwk/SAybUcL3HRGqkwbxjYsRy8yk0MAAUsLEGBZenkYHAIIOFmgcuMGybv+SgkcLnXyNJlbFAXSz+ggaUcvjWKLzmmqOHOMnLKtp2UmRIBlmaVgIAhETaB9tlv+sCBNendwRa1NGkIAAQQQCF+AACt8K+5EAAEEoiqQ//NrpfzD96LaJo05W8DdoZ1knfmBeDoUOXuizZmdJ0PG753WnCdj8gwBVkxYaRSBhAuMH5givzk7NeHjYAAIIIBAMgoQYCXjqjNnBBBIuEDJPx6X4ofvSfg4GID9BHwT+krmxOftN/A4jPiWyvNkmUUKuRNgxWHB6QKBBAlcNNEnF070Jqh3ukUAAQSSV4AAK3nXnpkjgECCBCo+X2veOhioKE/QCOjW7gJZ56aIt+9Hdp9G1Mf/avoC+c2Okqi325wGCbCao8YzCNhDwOUSuev8NNG3E3IhgAACCMRPgAArftb0hAACCBiB/BuvkfJPPkADgWYLeAf2kozTXhF3WlWz23Dig1uyZsvCHGsUWCbAcuInjDkh8J3AMX09cseCNEgQQAABBOIoQIAVR2y6QgABBEqeekSKH70fCARaLJA+s7ukjX6lxe04qYHSzJEydVsfS0yJAMsSy8AgEIipwKVTfHLueI4SxhSZxhFAAIEQAQIsPg4IIIBAnAQq1q6WvOuvEAkE4tQj3ThZwJWRLtnzd4qny3YnTzOyubm8Mn7/qZE9E6O7CbBiBEuzCFhIIDVF5M8XpMtRXd0WGhVDQQABBJwrQIDl3LVlZgggYDGBvOuvlIo1n1hsVAzHzgKpx/aTjGnP2XkKUR/7bf6F8tqhxL+lkQAr6ktLgwhYUmD8QI/85myOElpycRgUAgg4ToAAy3FLyoQQQMCKAiVPPyrFj9xnxaExJpsLZM5tJb6jVth8FtEb/uvpC+R/LFDInQAremtKSwhYXeDqaT45ayxHCa2+TowPAQTsL0CAZf81ZAYIIGBxgcpNX0rejy+XwOFSi4+U4dlRwNO9i2SdsUzcbXirpa7ftuyZcu7W1IQvJQFWwpeAASAQN4FW6S658/w06duRo4RxQ6cjBBBISgECrKRcdiaNAALxFCj41c+k7D/L4tklfSWZQNrUPpJ+/L+TbNb1T7cs42iZvH1Awi0IsBK+BAwAgbgKTB6SIr84M/HheVwnTWcIIIBAnAUIsOIMTncIIJBcAoeXvCSFf/pNck2a2SZEIHNhufh6fZ6Qvq3W6ZTcOXK4KrEvSyDAstqngvEgEHuBH89KldNGp8S+I3pAAAEEklSAACtJF55pI4BA7AX8B/ZL3o8vk6rdu2LfGT0kvYBvWB/JPO0FEVdigxsrLMTvAgvlxYOJLeROgGWFTwJjQCC+Ah2yXXLX+enSra0rvh3TGwIIIJAkAgRYSbLQTBMBBOIvUHT3HVL60rPx75gek1Yg/bROkjb89aSdf3Dib2WcKzdvT2zNOQKspP8YApCkAtOHp8iNp3OUMEmXn2kjgECMBQiwYgxM8wggkJwCZavekYJfXJ+ck2fWCRNwt20jWfM+E0+H3ISNwQod78yaLmfnpCd0KARYCeWncwQSKvCLM9Nk8hBPQsdA5wgggIATBQiwnLiqzAkBBBIrUFUluddeKpVfrE/sOOg9KQV8J/STzJOeS8q5Byddlj5IJu8YnFADAqyE8tM5AgkVGNTVLX+9KF08vJQwoetA5wgg4DwBAiznrSkzQgCBBAuUPPGQFD/+QIJHQffJLJA53ye+fh8kM4HMzDtL8iurEmZAgJUwejpGwBICl07xybnjvZYYC4NAAAEEnCJAgOWUlWQeCCBgCYHKLz+XvB9fLoGKckuMh0Ekp0BKvx6SdcYS+X/27gNKiirt//gz3dM93T0zBMlIGhERBAQUkSAgOQkISEYEBAFFUBEjZl2Ma0BRcfUVc8K0IkbMii4qigETQVEEYSKTw3tuuc3ODDNMh6rqqq5vnfMe/3+54bmf23p2f3vrVoK/2JkAInJbwlR5Zk/sLnInwHLsT4+FI6AJ1AkkyJ2n++TwwziGxU8CAQQQ0EuAAEsvScZBAAEERCTzigul8KN3sUAg5gL+Ic3E1/XlmNcRqwLeC0yUi3bkx2p6IcCKGT0TI2AZgZFdPHLeMK9l6qEQBBBAwO4CBFh230HqRwABywgUvLlWspZfZZl6KMThAl6vpE7ZI4lNfnEkxB+pA2Xs1uSYrZ0AK2b0TIyApQRunOST44/gQndLbQrFIICAbQUIsGy7dRSOAAJWEigryJeMc2dL8c8/WqksanG4gKdLmqQMXeNIhSIy0geVAAAgAElEQVT/kdLn12NitnYCrJjRMzEClhI4Ps0tN072WaomikEAAQTsKkCAZdedo24EELCUQO5jD8r+h+61VE0Ug4ASCIypK0nt3nYkxuiscbK7MDb3gBFgOfInx6IRqFJAvUaoXifkQQABBBCIToAAKzo/eiOAAAJSvGOrZJx7ppTlZKOBgOUE3I0bSsqY9eKq67wPC9zpmiZP7I7NP5cEWJb7R4GCEIiZgLrIXV3ori5250EAAQQQiFyAACtyO3oigAACmkD2bddL/toX0UDAsgJJfVtJoOfzlq3PqMI+TJ4gS7YXGDX8IcclwIoJO5MiYFmBST08MudkLnS37AZRGAII2EKAAMsW20SRCCBgVYGi/3wiGRefa9XyqAuBAwIpU0rF03KTo0R2pw6Q0VtTYrJmAqyYsDMpApYVcLtE7prhl7ZNXJatkcIQQAABqwsQYFl9h6gPAQQsLZBx0UIp2rjB0jVSHAJKwNuupSSPelHEVeYYkBJfK+n927ExWS8BVkzYmRQBSwv0a+eWZadyobulN4niEEDA0gIEWJbeHopDAAErC+S/8rxk//MfVi6R2hCoIBAY0ViSOr3qKJUJ2afJrwXm3/9FgOWonxmLRSBkgWvG+6TXUe6Q29MQAQQQQOB/AgRY/BoQQACBCARKszIl49zZUvLbjgh60wWB2Ai4ateS5NO+k8QGu2NTQAxmvdc9VR7+M8f0mQmwTCdnQgRsIdA1zS03T+YUli02iyIRQMByAgRYltsSCkIAATsI7H9wpeQ+/pAdSqVGBCoIJHU/QgL9n3OMyqfJp8mi7ZzAcsyGs1AEbCBw8SlJMqhjog0qpUQEEEDAWgIEWNbaD6pBAAEbCBT/tEU7fVVWaP5/KbYBDyXaQCB5YkC8R3xog0qjL/Gv1H5yytba0Q8U5gicwAoTjOYIOEig/eFuuWsGp7ActOUsFQEEdBIgwNIJkmEQQMA5Atm3XS/5a190zoJZadwJJLZsKsmjXxdXclHcra3ygkqSmknvnceZvk4CLNPJmRABWwksGuqVUV09tqqZYhFAAIFYCxBgxXoHmB8BBGwlUPz9Zkk/Z5ataqZYBKoS8A9qIb7jnRHETt8/QX7KKzD1h0CAZSo3kyFgO4FW9V1yz0y/JJFh2W7vKBgBBGInQIAVO3tmRgABGwpk33yN5L/2bxtWTskIVBJwuyVlWoZ4mv4U9zQPJk6TVbuyTV0nAZap3EyGgC0F5vb3ysQTSbBsuXkUjQACMREgwIoJO5MigIAdBYo2fykZi+fasXRqRqBKAc+xaZIyfE3c63yeMk7O3lZs6joJsEzlZjIEbCnQqHaC3H2GX+omJ9iyfopGAAEEzBYgwDJbnPkQQMC2Aln/uEIK3lpn2/opHIGqBPyj64mv/ZtxjbMv5SQZse0wU9dIgGUqN5MhYFuBab09MrOP17b1UzgCCCBgpgABlpnazIUAArYVKNq0UTIumG/b+ikcgeoE3A0bSMqY98RVLz9ukUq9TaTX7yeYuj4CLFO5mQwB2wrU8qtTWD5pWtdl2zVQOAIIIGCWAAGWWdLMgwACthbIuu4yKXjnDVuvgeIRqE4g6aRWEuj9fFwDzc6bKN/uNy+kI8CK658Ti0NAV4HxJ3hk/kBOYemKymAIIBCXAgRYcbmtLAoBBPQUKNy4QTIvWqjnkIyFgOUEUqYkiKfl55arS6+CHvFMlXv+yNFruBrHIcCqkYgGCCDwX4FEt2hfJGzdkFNY/CgQQACBQwkQYPH7QAABBGoQyLzqIin8YD1OCMS1QOJRLSRl1MuS4CmNy3VuSjlV5m0zb20EWHH5M2JRCBgmMLKLR84bxiksw4AZGAEE4kKAACsutpFFIICAUQKFn34kmZcuNmp4xkXAUgKBYU0lqfMrlqpJr2IyU3vJ0K319RquxnEIsGokogECCJQTcLtE7pvtl7QGnMLih4EAAghUJ0CAxW8DAQQQOIRA1hVLpOCj9zBCwBECCcnJUmviL+Jq9HvcrbfM01B6/tHDtHURYJlGzUQIxI3A2G4eOXsQp7DiZkNZCAII6C5AgKU7KQMigEC8CBT+Z4NkXszdV/Gyn6wjNIGkbkdIYOBzoTW2WasFBRPli2xzLnInwLLZj4NyEbCAgN8rct8svxx+GKewLLAdlIAAAhYUIMCy4KZQEgIIWEMge/mVkv/mq9YohioQMFEgMD5VktrE38nDJz1T5I4/9psiSYBlCjOTIBB3ApN6eGTOyZzCiruNZUEIIKCLAAGWLowMggAC8SZQ/PMPkn7WtHhbFutBICQBd/MmkjLmDXGlFIXU3i6NvkkdI2duLTOlXAIsU5iZBIG4E6gTSJCVs/zSsFZC3K2NBSGAAALRChBgRStIfwQQiEuBnHtvl7xnH4/LtbEoBEIR8J3cQvwnvhhKU9u0yUrpLkO2NTalXgIsU5iZBIG4FJhxkldOP8kTl2tjUQgggEA0AgRY0ejRFwEE4lKgdN9fkj5nqpRmpsfl+lgUAqEKpM7Il8Sm34Xa3PLtyjx1pecffUypkwDLFGYmQSAuBdTpK3UKS53G4kEAAQQQ+J8AARa/BgQQQKCSQO6Tq2X/AytwQcDxAokdWknqKc/HlcN5hVPkkyzj78EiwIqrnw2LQcB0AXUPlroPiwcBBBBAgACL3wACCCBQtUBpqeybO0VKtv2CEAIIiIh/VAPxHfN63Fg8lzRFbtlJgBU3G8pCEIhTAfUlQvVFQvVlQh4EEEAAgb8FOIHFLwEBBBAoJ5D/2r8l++ZrMEEAgf8KuOsdJinjPhVXvey4MNmSMkrO2Gb8azmcwIqLnwuLQCCmAmcP8srYbpzCiukmMDkCCFhKgADLUttBMQggEGuBjCXzpejLjbEug/kRsJRAUq80CfRZY6maIi0mJ/l4GbT98Ei7h9yPACtkKhoigEA1AmkNXHLfbL+4XRAhgAACCCgBAix+BwgggMB/BQo3fCiZl52HBwIIVCGQPDlRvK0+s71NmTtVev7Z3/B1EGAZTswECDhC4LxhXhnZhVNYjthsFokAAjUKEGDVSEQDBBBwikD29ZdL/vr4uevHKfvGOs0RSGzdXFJGvyIJSSXmTGjgLEuLp8j7Gcbeg0WAZeAGMjQCDhLo2Nwtt0/3OWjFLBUBBBCoXoAAi18HAgggICLFP3wn6QtmYIEAAocQ8A9tJr4uL9ve6MWkybJ8Z66h6yDAMpSXwRFwlMA/JvrkhNZuR62ZxSKAAAJVCRBg8btAAAEERCRn5e2S99zjWCCAwCEEEnw+SZ2yU9yNdtja6afUkTJ9q7H/ZZAAy9Y/EYpHwFICgzokysWjkixVE8UggAACsRAgwIqFOnMigIClBEoz0yV9zhQp3bfXUnVRDAJWFEg6Lk0Cg+19oXtuoIsM2NHCUF4CLEN5GRwBRwmoS9wfmBOQFvWM/4Kqo2BZLAII2E6AAMt2W0bBCCCgt0Demicl557b9B6W8RCIW4GUcXXEc9R6+67P5ZMeu4cYWj8BlqG8DI6A4wSmn+SVM07iMnfHbTwLRgCBCgIEWPwgEEDA8QIZC2dJ0XebHe8AAAKhCribNpKUsW+LK7Uw1C6Wa7eseIq8aeBF7gRYlttyCkLA1gKH103QTmF5E229DIpHAAEEohIgwIqKj84IIGB3gcKP3pXMKy60+zKoHwHTBXz9Woq/xwumz6vXhGv9k+XaX427yJ0AS6+dYhwEEAgKXDgySYZ2IsHiF4EAAs4VIMBy7t6zcgQQEJGsay+VgnffxAIBBCIQSJleJJ5m9jy9+EvKcJm6zbjXcQiwIvhB0QUBBA4pcFyaW26a7EMJAQQQcKwAAZZjt56FI4BA8c8/SPpZ04BAAIEIBTztW0nK6Ocj7B3bbnmBjtJ/xxGGFUGAZRgtAyPgaIFbp/qkc0tjv6LqaGAWjwAClhYgwLL09lAcAggYKZBz/12S9/QjRk7B2AjEvYB/VCPxHbPOdutMSEiU3n+NkOIyY0onwDLGlVERcLrAiM6Jcv7wJKczsH4EEHCoAAGWQzeeZSPgdIHS7CxJnztFSvfsdjoF60cgKoGE2rUldeImcddLj2qcWHS+tnSqrN2XY8jUBFiGsDIoAo4X8HtFu8y9ce0Ex1sAgAACzhMgwHLenrNiBBAQkbyXnpWcO2/CAgEEdBBI6pEmgX5rdBjJ3CHeCEyWK3YYc5E7AZa5e8lsCDhJYHY/r0zpadwdfk6yZK0IIGAvAQIse+0X1SKAgE4CGYvmSNE3m3QajWEQQCBlkk88aR/bCmJH6lCZuNWYV3EIsGz1U6BYBGwlkNbQJQ+c6bdVzRSLAAII6CFAgKWHImMggICtBAo//UgyL11sq5opFgGrCySmNZOUMWslwVdi9VIP1FcQaC/9drQxpF4CLENYGRQBBP4rcO34JOl5VCIeCCCAgKMECLActd0sFgEElEDOHTdK3svPgYEAAjoL+AY3E/9xL+s8qrHDDUg/VXJLSnWfhABLd1IGRACBcgLDOyfKBVzmzm8CAQQcJkCA5bANZ7kIOF2grCBf9p0xnsvbnf5DYP2GCCR4vJI6bY+4G/9iyPhGDLq8bKq8uFf/i9wJsIzYLcZEAIGgQJ1Agjw8LyApPkwQQAAB5wgQYDlnr1kpAgiISME7b0jWdZdhgQACBgl4O6dJ8jD7XOj+TmCSXLIjT3cNAizdSRkQAQQqCVx0SpIM7shrhPwwEEDAOQIEWM7Za1aKAAIikvWPK6TgrXVYIICAgQLJY+uKt+3bBs6g39A7UwfL+K36X4ZMgKXfHjESAghULdDn6ES5cqwxH6LAHAEEELCiAAGWFXeFmhBAwBCB0n17JX3maVK6X//XhQwpmEERsKmAu3FDSRm7Xly1Cy2/giJ/W+nz69G610mApTspAyKAQCWBRLfI/53llyZ1XNgggAACjhAgwHLENrNIBBBQAvlrX5Ts264HAwEETBBI6tNKAr2eN2Gm6KcYnjlW0ov0/XoiAVb0+8IICCBQs8DZg7wytpun5oa0QAABBOJAgAArDjaRJSCAQGgCWVcskYKP3gutMa0QQCBqgdTppZLYbFPU4xg9wG0J0+SZPdm6TkOApSsngyGAQDUCXVu55eYp3OTODwQBBJwhQIDljH1mlQg4XqBk56/a1welrMzxFgAgYJaA5+gWkjz6JUlwWfufu/cDE2XpjnxdWQiwdOVkMAQQOITAfbP9cmQjXiPkR4IAAvEvQIAV/3vMChFAQETynn1ccu69HQsEEDBZIDCiiSR1WmvyrOFN90fqQBm7NTm8TjW0JsDSlZPBEEDgEAJn9PHK9N68RsiPBAEE4l+AACv+95gVIoCAiGRcMF+KNm3EAgEETBZISE2R1ElbxF1/t8kzhz5dka+19PmtQ+gdQmhJgBUCEk0QQEAXgaMau2TlLP2/pqpLcQyCAAII6ChAgKUjJkMhgIA1BYp/+F7SF5xuzeKoCgEHCHi7HyHJ/Z+z9ErHZo+XPwqKdKuRAEs3SgZCAIEQBG6d6pPOLd0htKQJAgggYF8BAiz77h2VI4BAiAK5q1fJ/tWrQmxNMwQQMEIgeWKyeI/4wIihdRlzhWuqPLY7R5ex1CAEWLpRMhACCIQgMK6bRxYM8obQkiYIIICAfQUIsOy7d1SOAAIhCmQsnCVF320OsTXNEEDACIHElodL8ph14goUGzF81GN+nDxBzt9eEPU4wQEIsHSjZCAEEAhB4PC6CbJ6fiCEljRBAAEE7CtAgGXfvaNyBBAIQaD4x+8lfT6vD4ZARRMEDBfwD2ohvuNfNHyeSCbYnXKyjN5WK5KuVfYhwNKNkoEQQCBEgZun+KRrK14jDJGLZgggYEMBAiwbbholI4BA6AK5jz0k+x9aGXoHWiKAgHECLpfUmpEt7sY/GDdHhCMXJ7WUk3Z2jrD3wd0IsHSjZCAEEAhRYEJ3j5w1gNcIQ+SiGQII2FCAAMuGm0bJCCAQukDG4jlStHlT6B1oiQAChgp4OrWSlBHPGzpHpINPyjlNtucXRtq9Qj8CLF0YGQQBBMIQOKKhS1adydcIwyCjKQII2EyAAMtmG0a5CCAQukDxzz9K+llTQ+9ASwQQMEUgcGp9STr6DVPmCmeS+xKnyf/tyg6nS7VtCbB0YWQQBBAIU+CO6X7p0NwVZi+aI4AAAvYQIMCyxz5RJQIIRCCQ++Rq2f/Aigh60gUBBIwUcNWvJ6njPhDXYflGThP22P9JHi8LtxeF3a+qDgRYujAyCAIIhCkwrZdHZvblNcIw2WiOAAI2ESDAsslGUSYCCIQvkLFkvhR9uTH8jvRAAAHDBZJOSpNA7zWGzxPOBHtT+8nIrbXD6VJtWwIsXRgZBAEEwhQ4uqlL7j6D1wjDZKM5AgjYRIAAyyYbRZkIIBCeQMn2rbJv9sTwOtEaAQRMFUiZ6hJPC+uEzKVJh0uvncfrYkCApQsjgyCAQAQC98z0S9smvEYYAR1dEEDA4gIEWBbfIMpDAIHIBPKefVxy7r09ss70QgABUwQ8bZpL8qkvS4K7zJT5QplkRu4E+SG3IJSmh2xDgBU1IQMggECEArP7eWVKT0+EvemGAAIIWFeAAMu6e0NlCCAQhUDGRQulaOOGKEagKwIImCEQGN5Uko59xYypQprjocSpcv+unJDaHqoRAVbUhAyAAAIRCnRq4ZJ/TuM1wgj56IYAAhYWIMCy8OZQGgIIRCZQ8tsO2XfG+Mg60wsBBEwVSAgEJHXqNnHX32nqvNVN9kXKOFmwrTjqWgiwoiZkAAQQiELggTl+SWvAa4RRENIVAQQsKECAZcFNoSQEEIhOIO/5pyTn7lujG4TeCCBgmoD3+DRJHmSNC93TU3rL8G31ol47AVbUhAyAAAJRCMwf4JXx3XmNMApCuiKAgAUFCLAsuCmUhAAC0QlkXX2xFLz/dnSD0BsBBEwVSJ6QKt7W75k6Z1WTlXobS6/fu0ddBwFW1IQMgAACUQh0O8Ityyf5ohiBrggggID1BAiwrLcnVIQAAtEIlJXK3gnDpTR9XzSj0BcBBEwWSGzWRJLHviGu5CKTZz54url5E+Xr/flR1UGAFRUfnRFAQAeBJ88JSINaCTqMxBAIIICANQQIsKyxD1SBAAI6CRR+/plkLj1bp9EYBgEEzBTwD2wlvm7PmzlllXM96pkqd/8R3UXuBFgx30YKQMDxApePSZKT2yc63gEABBCIHwECrPjZS1aCAAIikvvIA7L/4fuxQAABmwqkzMgXT9PvYlr91ymnytxtpVHVQIAVFR+dEUBAB4FTj/fIOYO9OozEEAgggIA1BAiwrLEPVIEAAjoJZF60UAo3btBpNIZBAAGzBRKPaSWpo2J7CiszpYcM3dYwqqUTYEXFR2cEENBBoE1jl9w7y6/DSAyBAAIIWEOAAMsa+0AVCCCgh0BRkfw1pr+UFRToMRpjIIBAjAQCYxpKUrvXYjS7SFlifem5q1dU8xNgRcVHZwQQ0EngsbP90ri2S6fRGAYBBBCIrQABVmz9mR0BBHQUKPzsY8m8ZJGOIzIUAgjEQsBVt66kTPhM3Idlx2J6bc5zCibJxuy8iOcnwIqYjo4IIKCjwNKRXhnSyaPjiAyFAAIIxE6AACt29syMAAI6C+xftUJyn1qt86gMhwACsRBI6pUmgT5rYjG1NufT3inyz9/3Rzw/AVbEdHREAAEdBYZ3TpQLhifpOCJDIYAAArETIMCKnT0zI4CAzgLp58yS4u836zwqwyGAQKwEUqZ4xdMyNnfafZcyWmZti3zlBFiR29ETAQT0E2hZ3yUPzuUeLP1EGQkBBGIpQIAVS33mRgAB3QTK8vLkr1P66jYeAyGAQOwFPK2bScrYV0QSo/siYCQryU4+QQZvbxJJV60PAVbEdHREAAGdBbgHS2dQhkMAgZgJEGDFjJ6JEUBAT4HCj9+XzGUX6DkkYyGAgAUE/MOaia/zy6ZXUpZYW3ru6hfxvARYEdPREQEEdBbgHiydQRkOAQRiJkCAFTN6JkYAAT0F9q+8XXKfe1zPIRkLAQQsIJCQ5JPU6b+Lu8F206u5oHCKfJQV2T1YBFimbxcTIoBANQJDOiXK0pHcg8UPBAEE7C9AgGX/PWQFCCAgIunzT5fiH7/HAgEE4lAgqesREhjynOkrW5M0RW7eSYBlOjwTIoCArgKN6yTIYwsCuo7JYAgggEAsBAiwYqHOnAggoK9AcZHsGdpL3zEZDQEELCWQMqGOeFqvN7WmLSmnyBnbXBHNyQmsiNjohAACBglwD5ZBsAyLAAKmChBgmcrNZAggYIRA0VdfSMb5ZxkxNGMigIBFBNyNG0rK+PXiSi00raL9KcfLwG2HRzQfAVZEbHRCAAGDBLgHyyBYhkUAAVMFCLBM5WYyBBAwQiD3ydWy/4EVRgzNmAggYCEBf/808XVfY1pFCe4UOfHPARHNR4AVERudEEDAIIERnT1y/nCvQaMzLAIIIGCOAAGWOc7MggACBgpkXnmhFH74roEzMDQCCFhFIGVGsXiafm1aOZeWTJX16Tlhz0eAFTYZHRBAwECB1g1dcv+ZfgNnYGgEEEDAeAECLOONmQEBBAwW2DthmJTu22vwLAyPAAJWEPC0aykpY14wrZSXkybLDTtzw56PACtsMjoggIDBAuuWBsSTmGDwLAyPAAIIGCdAgGWcLSMjgIAJAiW7/pB900abMBNTIICAVQT8oxqJ75h1ppTzc+oImbY1Mey5CLDCJqMDAggYLHDHdL90aB7ZhykMLo3hEUAAgZAECLBCYqIRAghYVaBg/euSdf3lVi2PuhBAwAABV63akjL5K3Efts+A0SsOmRfoLP13tAx7HgKssMnogAACBgvMH+CV8d09Bs/C8AgggIBxAgRYxtkyMgIImCCQc89tkrfmSRNmYgoEELCSQFLPIyTQ9znjS3IlSY/dQ8OehwArbDI6IICAwQL92rll2ak+g2dheAQQQMA4AQIs42wZGQEETBDIWDhLir7bbMJMTIEAAlYTSJ7sE2+rjw0v68qSqfJ6mBe5E2AZvi1MgAACYQo0qeOSRxdwkXuYbDRHAAELCRBgWWgzKAUBBMIUKCuTPYO6h9mJ5gggEC8Cia0Ol5Rxr0qCt8TQJa3zT5arfw3vIncCLEO3hMERQCBCgTWLA1I7wEXuEfLRDQEEYixAgBXjDWB6BBCIXKD4268l/dzZkQ9ATwQQsL2Af0gL8XV90dB1bEsZJpO3ecOagwArLC4aI4CASQI3TPBJ9yPdJs3GNAgggIC+AgRY+noyGgIImCiQ99wTkrPynybOyFQIIGA1gYREj6Se8Ze4G/xiWGn5gY5y8o4jwhqfACssLhojgIBJAjNO8srpJ3GRu0ncTIMAAjoLEGDpDMpwCCBgnkD2jVdJ/htrzZuQmRBAwJICSV3SJDB0jYG1ueSkvaOkuKws5DkIsEKmoiECCJgo0L21W26YyEXuJpIzFQII6ChAgKUjJkMhgIC5AulnTZXin380d1JmQwABSwokn1ZPvEe+aVht15dNlX/vzQl5fAKskKloiAACJgrU9ifImvMCJs7IVAgggIB+AgRY+lkyEgIImCygXeAexokIk8tjOgQQMFHA1ai+pI5/V1y1Cg2Z9U3/ZFkWxkXuBFiGbAODIoCADgKPLQhI4zpc5K4DJUMggIDJAgRYJoMzHQII6CNQvPUnSZ8zRZ/BGAUBBOJCwNc3Tfw9jXmVcEfqEJm4NfTXbgiw4uInxSIQiEuBZWOSpF/7xLhcG4tCAIH4FiDAiu/9ZXUIxK1A/lvrJPsfV8Tt+lgYAghEJpB8uoj38C8i63yIXoX+dtL316NCHpcAK2QqGiKAgMkCE0/0yNz+4X1Z1eQSmQ4BBBCoUoAAix8GAgjYUmD/Aysk98nVtqydohFAwDgBT9uWknLqCyIGvB0zKONUySkuDal4AqyQmGiEAAIxEOjRxi3XnRb6idIYlMiUCCCAAAEWvwEEEIgfgcxLF0vhpx/Fz4JYCQII6CbgP6Wp+Dq8ott4wYFulmmy5q/skMYlwAqJiUYIIBADgcMPc8nqef4YzMyUCCCAQHQCnMCKzo/eCCAQI4G9k0ZI6V97YjQ70yKAgJUFXKkpkjr5B3HV+1PXMt8NTJSLd+SHNCYBVkhMNEIAgRgJvHFJsrgMOKkao+UwLQIIOESAAMshG80yEYgngdKsTNk7dlA8LYm1IICAzgLeE1tL8snP6jrqzpRBMn5baJ+fJ8DSlZ7BEEBAZ4EH5vglrYFL51EZDgEEEDBWgADLWF9GRwABAwSKvtwoGUvmGzAyQyKAQDwJJE9OFm+rD3RbUqG/jfT9tX1I4xFghcREIwQQiJHAlWOTpM/RfIkwRvxMa5LAF198IbNmzZLdu3fLqlWrZPjw4SbNfOhp0tPT5ZxzztHquvfee6V169aWqMsORRBg2WGXqBEBBCoI5K15UnLuuQ0VBBBA4JAC7hZNJHXs65LgL9ZNamTmONlbVPN4BFi6kTMQAggYIDCzr1em9fIYMDJDImANgbKyMi20uvrqq7WCJkyYINdff70EAqGdpDZyFQRYkesSYEVuR08EEIiRQPYt10n+updiNDvTIoCAnQT8g1uJ77jndSv5joSp8uSenBrHI8CqkYgGCCAQQ4GBHRLlklFJMayAqREwVuDPP/+URYsWicvlklq1asmGDRvkwQcflC5duhg7cQijE2CFgFRNEwKsyO3oiQACMRJIXzhLir/bHKPZmRYBBGwlkJAgtWbmiLvRD7qU/WFggizZUVDjWARYNRLRAAEEYijQprFL7p3FlwhjuAVMbbDA2rVrZc6cObJ06VI58sgjZe7cuTJ79my5/PLLxev1Gjz7oYcnwIqcnwArcjt6IoBAjAT2jhsspZkZMZqdaRFAwG4C3mPTJHn4Gl3K/jN1gIzZmlLjWARYNRLRAAEEYiiQ5BFZe2FyDCtgagSME8jNzZXLLjnaOG4AACAASURBVLtMVIj16KOPSpMmTeTss8+WzMxMue+++6Rt27YHTZ6fny9XXnml1v6FF17QTm6pE1vvvPOOFBcXS+/eveXMM8+UE088URISKn7Cs7S0VNR9Wy+++KLW/ueff5aUlBTp3LmzjBgxQsaPH1/h1cXKAZZqq06LqeeOO+6QRo0aHVTfb7/9pq2hQYMGcuutt0rt2rW1uj744AN55JFHtL/m5ORIjx49ZNSoUQfNGRwwWOsTTzwh77//vqhxa+pj3E6FPzIBVvhm9EAAgRgKlO3Pkb9G949hBUyNAAJ2FEge10C8R70edenFviPkpN861jgOAVaNRDRAAIEYCzxxTkAa1qr4X8RjXBLTI6CLwFdffSUzZsyQ4447Tgt7VEB02223ye23366FVOpkVuUQqnyANW7cOHnttde0QKj8o8a58847ZciQIQf+tgqR1F1bauzK7YONVC3q5Ffw/q3KAVarVq20+h544AH517/+pYVllZ/XX39dZs6ceaD+kpISLYy74YYbqjRTIdZ1110n9erVC7nWvn37aveEpaWl6bIPRgxCgGWEKmMigIBhAsU/fi/p8083bHwGRgCB+BRw1T9MUk/7SFx18qJe4Ljs8fJ7QdEhxyHAipqZARBAwGCBGyf75Pg0t8GzMDwC5gqUv7x9+fLlMn36dK2Azz77TKZNm6bdgVXVKafyAZYKqlTIdcYZZ0j9+vVF3aelgrDHHntMO1F1yy23aPdqqUedfFKvJrZp00a7MP7YY4+VxMREUafAXn31VbnpppskIyOjQjBV1SuEwS8mjh49Wjs95vH87yMLRUVFWrCkTngF7/HasmWLnHXWWVo4d80112invVQot23bNi3keuutt+Suu+6SsWPHHtgA1T/4SqX6a8+ePbVa9+zZI6tXr9aCuH79+mk1qxNeVnwIsKy4K9SEAALVChS8+5ZkXXsJQggggEDYAkl9jpBAr+fC7le5wz2uafLI7mwCrKglGQABBGIpcPYgr4ztxpcIY7kHzK2/QPDy9l27dlV4XVC9PnjBBRdooZIKaoYPH15h8vIBVlV3ZanXAufNm6cFPitXrhR1akqdgrr55pu1oKiqMQsLC7VTUOpUVfkwqaoAS53euvTSS+WXX36Re+65R1q0aHGgvqpeH3zppZdk/vz5cv7552v/V/5E2XvvvSeTJ0/WQrhgGBZc//bt27XxVeBW/lEnyVRIpwKy6k6B6b9b4Y9IgBW+GT0QQCCGArlPPiz7H7g7hhUwNQII2FkgdbpLEpttjGoJnySfJudtLyTAikqRzgggEGuBU7omyuKhfIkw1vvA/PoKBC9vryqEUndFXXzxxTJhwgTtRFPwlT5VQfkASwVU6hW88k+kF6+rVwtVyKVOfam7sNRT3VjqXqolS5YcdHIq+PrgVVddpYVS6vn888+1kKpOnTpy7rnnyqBBg7T7sSq/GhlcQ/C1yqpOeAXbfPLJJ6Jen6wqFNN3lyIfjQArcjt6IoBADASyb7te8te+GIOZmRIBBOJBwNOmhaSMfUnEVRbxcnannCyjt/396kB1D68QRsxLRwQQMEng2JZuuW2qz6TZmAYB4wWCl7c//fTT8tBDD8ngwYMrTBp87U6dRgq+ihdsUPkS927dulXoG0qAtX//ftm7d6/s2LFDfvjhB9mwYYP2iqF6hfDCCy+UxYsXa2NWN5bqt2DBAu10VDBgK//64MMPPyydOnXSxlBrVae71N8LPq1bt5aRI0dq4Zv68qI6LRZ8gie2QtkF9aqleh3S57Pevx8IsELZQdoggIBlBDKWzJeiL6M7PWGZxVAIAgjERMA/spn4Or4c8dwlSS2k984uh+xPgBUxLx0RQMAkgcPrJsjq+QGTZmMaBIwXCJ4y2r17d42TqTBJnTRyu/++By7SAEt91e/DDz+Uf/7zn1pgVd0TSoAVfOXw7bff1l5JbNeunfaVQPX1QfVlwvJ3bwVDrGeffVYLsb7//vsKU6s7sa699lrp2rWr9vfXrFkjCxcurNFFNSDAComJRggggEDNAnunjJLS3btqbkgLBBBAoBqBhIBfUqdtF3e9nREbTcmZIFvzC6rtT4AVMS0dEUDAJAGfR+SVC5NNmo1pEDBWoPzl7aHMpC5zL3/XVCQBlprzhRde0F5LVHdYdejQQfvyobq/qm3bttK+fXt59NFHtS8MhhJgqbqDl8Kr+7rU64JvvPGG9vXB8q8PVl6fur9K3Z317rvvyptvvqmNoR61RnX3lvqqYDDAKl9HKE5Wa8MJLKvtCPUggED1AsXFsmdoT4QQQACBqAW8JxwhyQMiv9D9gcSp8q9dFT+vXb4oAqyot4gBEEDABIGXLkiWZK7BMkGaKYwWCF7erl4TrPx6YPm5g+3ef/997USTukdKPZEEWPv27dPun/rxxx+1kEp91a/8HVTB1//UaapQA6zgmOr1vX/84x9y9913a6FU8ERWKI47d+6UZcuWyWuvvaZdOK9eKQzemTVkyBC54YYbtK8X2vEhwLLjrlEzAg4VKNmxTfbNmuDQ1bNsBBDQWyB5Um3xpr0T0bAbk8fLOduLqu1LgBURK50QQMBkgQfn+qVlfZfJszIdAvoLBC9vr+qC9vKzlT+pNWzYMO3Le7Vr144owAp+mbBhw4ayYsUKqVu3boWFqWBL3Wn17bffhhxgBetTwdPy5cu14Kpp06YHhU7qZJX68/IhXHByNYYK1NT/BQOsYHD3xRdfyP333y99+/atUKvq8/jjj8vSpUvlyiuv1E5/VXchvP67F/qIBFihW9ESAQRiLFC44UPJvOy8GFfB9AggEC8C7sMbS8r4N8QVKA57SXtT+8jIrRX/g2r5QQiwwialAwIIxEDg5sk+6Zr29x1APAjYVaD85e0q8Bk+fPghlxK8zP2PP/6Qf/3rX9K7d++IAqzyodAVV1whp556qvZlQ1XPq6++qn15UIVc6gn1BJZq+91332kBknr179NPP5XLL79cpk+fXmFNKoiaNWuWpKamaqetTjrpJO3SdXXqa/369drfq1Wrltx7772iLndXAZV6jVCdGGvWrJkWVKkAT9WrLrVXl7yrQEyFZcE+Vvw9EGBZcVeoCQEEqhTIe/4pybn7VnQQQAAB3QR8g1qJ//jnwx6vxNtUev9e8QtFBFhhM9IBAQRiLLB0pFeGdPLEuAqmRyA6gWDgo4IZFRqpC88P9ZSUlGink26//XaZPXu2FhCpy9jVySN1Z5W61yqUrxBWvgOr8pwzZszQviioxleB1GWXXSYej6farxAG+5cP5FSIVdXrg+req/vuu087mVXVo14RVIHUmDFjDpykUq9Jqnu/1Kmzqh7lpwxUsGXF01eqZgKs6P5ZoTcCCJgokHPfHZL3zGMmzshUCCDgBIFaMwvF3fibsJc6M3eCfJ9b9UXunMAKm5MOCCAQA4HZ/bwypScBVgzomVIngfKvBIbz6lvwBJN6fVAFQS1btgw7wFJLCH6FUI3x2WefaatSJ7rUl/x69eolu3bt0l4jVIFSMFxLT0+Xc845R9TXEqs77RTKK5Fq7k8++URWr14taj3qi4UqhBo8eLB2t5f6imHlIEr1UW2feOIJUfeAqT7qhNaAAQO0E13NmzfXaWeMGYYAyxhXRkUAAQMEsm5YJgVvv2bAyAyJAAJOFvB2PEKSR4Z/ofvDiVPl3moucifAcvIvirUjYB+BMcd7ZOFgr30KplIEHCKgAqYlS5ZUeceVQwiqXCYBlpN3n7UjYDOBjCXzpejLjTarmnIRQMAOAv5TG4nv6HVhlbopZazM21ZSZR8CrLAoaYwAAjES6N3WLVeP88VodqZFAIGqBIKvEKpL4NUrfy1atADqvwIEWPwUEEDANgL7Zk6Qkl+32aZeCkUAAfsIuOrWkdRJG8VVJyvkotNTesnwbfUJsEIWoyECCFhNoF1Tl6w4w2+1sqgHAccJqHu51KP++txzz8lVV10lZ555ppx//vnidvOhheAPggDLcf9osGAE7Cvw1+j+UrY/x74LoHIEELC0QFLv1hI46dmQayz1NJRef/QgwApZjIYIIGA1gYa1XPLEOQRYVtsX6nGewLZt22T+/Pny1VdfaYvv0qWL3HXXXdqXCHn+J0CAxa8BAQRsIVBWkC9/jehji1opEgEE7CuQOt0ric02hLyAefmTZFNO3kHteYUwZEIaIoBAFAIt/b9Ji6RfJTkxV/YV1ZWfc9Nkb1HdkEdMSBB585LkkNvTEAEEjBHIzMyUSy+9VPsCovoK4HnnnSfHHHOMMZPZeFQCLBtvHqUj4CSBkt9/k32nj3XSklkrAgjEQCCxdXNJGftvSUgsDWn2x71T5a7fDz4ZSoAVEh+NEEAgCoFutb+QtoEfDxrhg4wesi0v9C+JPbMoIIclJ0RRCV0RQAABcwQIsMxxZhYEEIhSoGjzl5KxeG6Uo9AdAQQQqFnAP6KF+Dq9WHNDEdmccqrM2XZw2EWAFRIfjRBAIEKBxt4/ZWC9d6vsnVcakOf+HBnyyCtn+uSoJtyxEzIYDRFAIGYCBFgxo2diBBAIR6Dg3bck69pLwulCWwQQQCAyAa9Xas34U9z1a/5oRFZKDxmyreFB8xBgRUZPLwQQCE3guFqbpF3ylmob79ixQ/bv3x/aYCa2atasmYmzMRUC1hT47bffrFlYuapq1aoll19+ueXqJMCy3JZQEAIIVCWQ9/xTknP3reAggAACpggkdWstgYEhXOjuqSc9/uhNgGXKrjAJAggEBU6s/ZkcGdhaLYj6L8jZ2dmAIYAAAhEJEGBFxEYnBBBA4G+B/Q/cLblPPgwHAgggYJpA8sS64j3i7RrnW1Q4WT7Nyq3QjhNYNbLRAAEEohBoE/hZutfeWO0I6/44QXKLvSHNMPFEj/RrnxhSWxohgIBzBKx4YpITWM75/bFSBGwtkH3T1ZL/+iu2XgPFI4CAvQTcTRpJyvi3xJVSdMjCn/FOldsqXeROgGWvvaZaBGwnUFYmpzR8TWonZh1U+g/7W8unWceFvKQz+nhlem9PyO1piAACCMRKgAArVvLMiwACYQlkXrxQCv8T+qftwxqcxggggEA1Ar6BR4i/23OH9PkudbTMqvQmDwEWPykEEDBaINWdI8fV+lKa+X7Xpiopc8uW/a3l8+zOYU097gSPLBgY2mmtsAamMQIIIKCzAAGWzqAMhwACxghknH2GFG351pjBGRUBBBA4hEDqGSWS2OSraltkJ3eTwdubVvhzAix+UgggYJaAz1UgAXeepBfVljJJCHvaIZ08snQkAVbYcHRAAAHTBQiwTCdnQgQQiERg3xnjpeS3HZF0pQ8CCCAQlUDiMa0kddTz1Y5RllhLeu46mQArKmU6I4BArAR6tHHLdaf5YjU98yJgC4Hdu3fLG2+8IW63W0aMGCGpqakH6t6wYYN8+21o/0P74YcfLoMHDw5pzZmZmfLZZ5/Jrl27pKioSBISEsTn80mbNm2kU6dO4vEc/OqvqmPTpk2Sn5+v/flRRx0lXbp0qbLtzz//LB988IEcffTR0r1795BqinUjAqxY7wDzI4BASAJ7Txsqpen7QmpLIwQQQEBvgcCYJpLUbm21w15YNEU+yPzfJ+s5gaX3DjAeAggYJdChmUvuON1v1PCMi4DtBVQY9Prrr8vevXvF7/dHFWAdccQR0rdv3xpNtm3bpoVLKriq6qlXr54WhKlAK/j88MMP8vHHH4sKydQcP/74oxaAqcvY+/Xrp4VvwaegoEDWrVsnhYWFMmzYMElJSamxJis0IMCywi5QAwII1Cjw14iTpKygoMZ2NEAAAQSMEHDVqiWpU78WV52qg/QXkqbIjTsJsIywZ0wEEDBWoGV9lzw4lwDLWGVGt7PAp59+qp2wKisrqzLAqmltwf6HHXbYQaFTVX1zcnLk1VdfFfXXhg0byoknnigqsFJh1vfffy9ffvmlFBcXS1pamhZMqUf9mQqkMjIypH///lqIFQypsrOzZdCgQdKoUaMD03399deyceNGOe6446Rjx441LcEyf06AZZmtoBAEEKhWoLhI9gztBRACCCAQUwFvz9aS3PfZKmv4MeUUOX2b68CfcQIrplvF5AggEIbAYckJ8syiQBg9aIqAcwSCr9mp8Eo96sRT5VcID6URPBWVmJiohUgqkKrp+eabb7STU3Xq1JGhQ4dWOGWl+qowTf25qmX48OHa64z79u3TAiyXy1WhPnVybOfOndKrVy/tdUL1BAMyr9erjZ+UlFRTSZb5cwIsy2wFhSCAQHUCpRnpsnf8EIAQQACBmAukTPOLp/lHB9WxP7mrDNzenAAr5jtEAQggEK6AJzFB1i0lwArXjfbxL5Cenq7de5WXlyfq1T/1Wp+6VyrUACsYFO3fv1+OPfZY7S6qUJ7169drc7Vv377Ku6nU3Vhr167VTmEFT1upkOrtt98+qL5ggFV+LHXyavPmzdK7d29p3bp1KCVZpg0BlmW2gkIQQKA6gZKdv8q+GeMAQgABBGIukJjWTFLGvSIJntKKtbgD0uPPQQRYMd8hCkAAgUgEXrkwID5P+F8wjGQu+iBgB4GSkhJ55513ZMeOHdql6ep1vaoCokOtJXi5u3p1UM+TTsEAq7S09MCpruDfUxe9lw/YKp/AUq8Yvvbaa1KrVi3tdcby92LZYV8IsOywS9SIgMMFin/8XtLnn+5wBZaPAAJWEQgMaylJnV84qJzLSqbI2+l/34PFK4RW2S3qQACBUASeOMcvDWv97zXoUPrQBoF4Fvjiiy+0r/kF761SF7iHE2Cp9io8Upekq9f3jjzySN24fvrpJ/nwww8PvGKoXgGs6r6rqv6euhh+69atB05u6VaUSQMRYJkEzTQIIBC5QNGX/5GMJQsiH4CeCCCAgJ4CbrfUmpku7gY/Vxj1377Jcv1vuQRYelozFgIImCKw6ky/HNGQAMsUbCaxvMBvv/2mnb5Sj3pFr2nTpto9UuEEWCpgUvdf1a9fXzt9pV491ONRJ8NUMPbnn38edAF7TV8hVKGaeiVSXeZ+8skn2+70lfIjwNLjV8QYCCBgqEDBh+9K1pUXGjoHgyOAAALhCHi7tpbkIRUvdP85dYRM25pIgBUOJG0RQMASArdO9Unnlm5L1EIRCMRSID8/XwuI1P1X3bp10+6hUk84AZb66p/6iqC6O0vv01fBLxo2b95c+wJh5VcAf/zxR/n8888lNzdXC83atm0rXbt21dag7tZSwVfwMnl1Gbw6ZabWXL6tlV8rJMCK5T8dzI0AAiEJFLyxVrJuvCqktjRCAAEEzBJImVBfPK3fODBdXuBY6b+jFQGWWRvAPAggoJvAzVN80rUVAZZuoAxkWwF18kq9YteiRYsKAVE4AVbwK4Lq64DqK4F+v18Xj6+++krUq41169bV7q9SXyEM9dm+fbu8++672mX06vL2r7/+WtRl7urVxu7du2unxf7zn/9Iq1atpG/fvqEOa3o7AizTyZkQAQTCFch74WnJWXFLuN1ojwACCBgq4G7UQFJOe0dcqYV/z5PgkR57hhNgGarO4AggYITAPyb65ITWBFhG2DKmfQS+++47USecVOA0ZMgQqV279oHiQw2w1Ct+6jW9P/74Q4466ijtBJYeT/DLgaqmAQMGiArHQn2Kioq0U2Xqq4hqXSr4Cp4QU683qnu+1Gkx9WVDdRoreEIr1PHNbEeAZaY2cyGAQEQCuY8+KPv/796I+tIJAQQQMFLA17+1+Lv/71XCq0unyrp9OVzibiQ6YyOAgO4C153mkx5tCLB0h2VAWwkEv9gXStGJiYlVXoSelZWlBUHq8nZ1kqlly5ahDFdtGxU+ffTRR9qpsHr16mnhVSAQCGvM77//XtQXETt16iRdunTRwrW33npL1OXv6oRYcnKyNp76OqH6MxW6qS8vWvEhwLLirlATAghUEMhdvUr2r16FCgIIIGBJgZQZIp6mX/z9H/78k+WqX3MJsCy5UxSFAALVCVw1LklOavv3HX48CDhVQI8A65dffpH3339fC5nKh0ORmP7111/aa3/qTi1151WfPn3Cvgxe3YW1bt06bXp12krVFTxNVqtWLe3vqSBLPcH1qwBLnR6z4kOAZcVdoSYEECDA4jeAAAK2EfC0ayUpY57X6t2eMlQmbUsiwLLN7lEoAggogWWnJkm/dgRY/BoQqE4g1FcIP/vsM9m8ebP25UL1ul6kjwrC1Mkr9UriMccco13E7nKF/6VQdWeWujtL3XN19NFHa+UET2CpVyXL39HFCaxId4t+CCCAQDkBTmDxc0AAAasLBEYfLknt/y0FyR2k3/bWBFhW3zDqQwCBCgKXjEqSgR0IsPhZIBBtgBU8xaS+XqhCo0ie3bt3a/doqdcH1TgnnHBCJMNod16pu67UqSt16bv60qB61D1X1d2BpV59VMGbuhfLig8nsKy4K9SEAAIVBAiw+EEggIDVBRJSUiR12g/iPmy39Ns7WpJ+/D+rl0x9CCCAwAGBi05JksEdCbD4SSAQTYBVUFCgva63b98+7R6pml7DU1/++/DDD7VL40eMGKFdzF7+EvhQduNQ86h7r7Zs2VLlXVzBC+tbt25d4SuE7dq1izgwC6XeaNsQYEUrSH8EEDBcgADLcGImQAABHQS8PY6U5H7PyHKZJus3rNBhRIZAAAEEzBFYMiJJhh1LgGWONrPYUSCUVwiDAVZmZmZIF7hXFWCp+67UJfDq7qpQnuoCrL1792p3WtWtW1f7qqDbffBHGr799lvZtGmTdiLL6/Vqrxh27ty5yrah1GJGGwIsM5SZAwEEohIgwIqKj84IIGCiQMqUVHnv6KZy0zt8OdVEdqZCAIEoBRYP9copXf9+vYgHAQTME1DB2Mcff6y9tqdOYPEcWoAAi18IAghYXoAAy/JbRIEIIPBfgcSWzSRzRoHM/uBpTBBAAAHbCCwckiRjjuMElm02jELjRkBd+P7TTz/JsGHDDnwNMG4WZ8BCCLAMQGVIBBDQV4AAS19PRkMAAWMFEgY2kYmljxs7CaMjgAACOgrMH+iV8SdwAktHUoZCoEYB9Zqguqy9fv362p1ZPDULEGDVbEQLBBCIsQABVow3gOkRQCBsgXP6Pyl/SaOw+9EBAQQQiIXA3P5emXgiAVYs7JnTuQLq9cGvv/5a+vXrJz6fz7kQYaycACsMLJoigEBsBAiwYuPOrAggELnA/w26U9aVdIx8AHoigAACJgrM7ueVKT0JsEwkZyoEEIhAgAArAjS6IICAuQIEWOZ6MxsCCEQv8OnAJXJb6YjoB2IEBBBAwASBM/p4ZXpvAiwTqJkCAQSiECDAigKPrgggYI4AAZY5zsyCAAL6CfzRc7yc5ztbvwEZCQEEEDBQgBNYBuIyNAII6CZAgKUbJQMhgIBRAgRYRskyLgIIGCVQ0O54mdHkZqOGZ1wEEEBAV4EFA70yjkvcdTVlMAQQ0F+AAEt/U0ZEAAGdBXKfWi37V63QeVSGQwABBIwTSDisgUzs/LRxEzAyAgggoKPAecOSZGSXRB1HZCgEEEBAfwECLP1NGREBBHQWyHvhaclZcYvOozIcAgggYKzAtYMek29Kmho7CaMjgAACOggsHemVIZ24A0sHSoZAAAEDBQiwDMRlaAQQ0Ecgf91Lkn3LdfoMxigIIICASQIvDb5eHi/uadJsTIMAAghELrDs1CTp144TWJEL0hMBBMwQIMAyQ5k5EEAgKoGC9a9L1vWXRzUGnRFAAAGzBb7tP0+ukYlmT8t8CCCAQNgC153mkx5t3GH3owMCCCBgpgABlpnazIUAAhEJFH78nmQuWxJRXzohgAACsRLI6DZM5qUujdX0zIsAAgiELHDzZJ90TSPAChmMhgggEBMBAqyYsDMpAgiEI1C4cYNkXrQwnC60RQABBGIuUJJ2tExNWxnzOigAAQQQqEngjtP90qGZq6Zm/DkCCCAQUwECrJjyMzkCCIQiULR5k2QsnhNKU9oggAAClhFISPLJ6SeukQK33zI1UQgCCCBQlcDKmT45qgknsPh1IICAtQUIsKy9P1SHAAIiUvzTFkmfNx0LBBBAwHYCdw++T94vPsp2dVMwAgg4S+DBuX5pWZ8TWM7adVaLgP0ECLDst2dUjIDjBEp+3S77Zp7muHWzYAQQsL/AOwMvk3tLB9p/IawAAQTiWuCxBQFpXCchrtfI4hBAwP4CBFj230NWgEDcC5Tu+VP2Tj4l7tfJAhFAIP4EtveZJhclzo6/hbEiBBCIK4FnFgXksGQCrLjaVBaDQBwKEGDF4aayJATiTaA0M0P2jhscb8tiPQgg4ACB3E69ZVb9ax2wUpaIAAJ2FnjpgmRJTrLzCqgdAQScIECA5YRdZo0I2FygrCBf/hrRx+aroHwEEHCkQONmMqn9I45cOotGAAH7CKxbGhBPIiew7LNjVIqAMwUIsJy576waAdsJ7Bl4gu1qpmAEEEBACSwd8KzsKKsHBgIIIGBJgUR3grx2UcCStVEUAgggUF6AAIvfAwII2EJAvUKoXiXkQQABBOwm8MTgW+XF4q52K5t6EUDAIQJ1kxPk2UUEWA7ZbpaJgK0FCLBsvX0Uj4BzBNRXCNXXCHkQQAABuwls7H+u3Cyn2q1s6kUAAYcItKjvkofm+h2yWpaJAAJ2FiDAsvPuUTsCDhLIWDRHir7Z5KAVs1QEEIgXgT09xshC/6J4WQ7rQACBOBPo0Mwld5xOgBVn28pyEIhLAQKsuNxWFoVA/AlkXXGhFHz0bvwtjBUhgEDcCxS17SzTD/9n3K+TBSKAgD0FerRxy3Wn+exZPFUjgICjBAiwHLXdLBYB+wpk33Kd5K97yb4LoHIEEHCuQK3aMun4F5y7flaOAAKWFhjSKVGWjkyydI0UhwACCCgBAix+BwggYAuB/atWSO5Tq21RK0UigAAClQVuGvSwfF7SAhgEEEDAcgLju3tkGzQ7zgAAIABJREFU/gCv5eqiIAQQQKCyAAEWvwkEELCFgAqvVIjFgwACCNhR4NVB18jDJSfZsXRqRgCBOBeY1dcrU3t54nyVLA8BBOJBgAArHnaRNSDgAAH1+qB6jZAHAQQQsKPAD31nyRXu6XYsnZoRQCDOBRYN9cqorgRYcb7NLA+BuBAgwIqLbWQRCMS/QOHH70nmsiXxv1BWiAACcSmQ1XWgzK1zWVyujUUhgIC9BZad6pN+7dz2XgTVI4CAIwQIsByxzSwSAfsLFG3eJBmL59h/IawAAQQcKVDW4kiZfOQqR66dRSOAgLUFbp7ik66tCLCsvUtUhwACSoAAi98BAgjYQqDk1+2yb+ZptqiVIhFAAIGDBFwuOavvy5KZEAAHAQQQsJTAvbP80qaxy1I1UQwCCCBQlQABFr8LBBCwhUBpZobsHTfYFrVSJAIIIFCVwL8Gr5A3io8BBwEEELCUwGNn+6VxbQIsS20KxSCAQJUCBFj8MBBAwDYCewaeYJtaKRQBBBCoLPDRgKVyZ9kwYBBAAAFLCbx0QUCSkxIsVRPFIIAAAlUJEGDxu0AAAdsI7J18ipTu+dM29VIoAgggUF5gZ6+JckHSPFAQQAABywh4E0VeXZpsmXooBAEEEDiUAAEWvw8EELCNQMaiOVL0zSbb1EuhCCCAQHmB/GO6yxmNloOCAAIIWEagRT2XPHSW3zL1UAgCCCBAgMVvAAEE4kIg6/rLpWD963GxFhaBAAIOFKjfSCZ1etKBC2fJCCBgVYFurd2yfKLPquVRFwIIIFBBgBNY/CAQQMA2AvtXrZDcp1bbpl4KRQABBCoLXDHwCfmhtDEwCCCAgCUETunqkcVDvZaohSIQQACBmgQIsGoS4s8RQMAyAnkvPC05K26xTD0UggACCIQrsGbwjfJ0MR+kCNeN9gggYIzAmf08MrknAZYxuoyKAAJ6CxBg6S3KeAggYJhA4cfvSeayJYaNz8AIIICA0QJf918g18tpRk/D+AgggEBIApePSZKT2yeG1JZGCCCAQKwFCLBivQPMjwACIQsU/7RF0udND7k9DRFAAAGrCew9YbicnXKh1cqiHgQQcKjAXTN80v5wt0NXz7IRQMBuAgRYdtsx6kXAwQKlmRmyd9xgBwuwdAQQsLtAyZEdZGqLu+y+DOpHAIE4EXjm3IAclpIQJ6thGQggEO8CBFjxvsOsD4E4E/hrRB8pK8iPs1WxHAQQcIpAQiAgE098xSnLZZ0IIGBhAW+iyKtLky1cIaUhgAACFQUIsPhFIICArQT2zTxNSn7dbquaKRYBBBAoL3DH4Afk4+LWoCCAAAIxFWhRzyUPneWPaQ1MjgACCIQjQIAVjhZtEUAg5gKZFy2Uwo0bYl4HBSCAAAKRCrw9aJncX9I/0u70QwABBHQR6NbaLcsn+nQZi0EQQAABMwQIsMxQZg4EENBNIPuW6yR/3Uu6jcdACCCAgNkCv/SZIZcmnmH2tMyHAAIIVBA4patHFg/1ooIAAgjYRoAAyzZbRaEIIKAEclevkv2rV4GBAAII2FYg59g+cma9q21bP4UjgEB8CMw52SuTenjiYzGsAgEEHCFAgOWIbWaRCMSPQMH7b0vW1RfHz4JYCQIIOE6g7PCWMrnt/zlu3SwYAQSsJXD5mCQ5uX2itYqiGgQQQOAQAgRY/DwQQMBWAuoCd3WROw8CCCBgZ4GFA16SPWWpdl4CtSOAgM0FVs70y1FNXDZfBeUjgICTBAiwnLTbrBWBOBHYM7SnSHFxnKyGZSCAgBMFHhl8u7xSfKwTl86aEUDAIgLrLgqIx51gkWooAwEEEKhZgACrZiNaIICAxQTS502X4p+2WKwqykEAAQRCF/hswPlya9kpoXegJQIIIKCjQPN6Lvm/s/w6jshQCCCAgPECBFjGGzMDAgjoLJC1/CopeHOtzqMyHAIIIGCewK4eY2Wxf6F5EzITAgggUE6gz9FuuXKsDxMEEEDAVgIEWLbaLopFAAElkPvUatm/agUYCCCAgG0FCo/uKqc3vdW29VM4AgjYW+CMPl6Z3psvENp7F6keAecJEGA5b89ZMQK2FyjY8KFkXXae7dfBAhBAwLkCCXUOk4ldn3MuACtHAIGYClwzPkl6HcUXCGO6CUyOAAJhCxBghU1GBwQQiLVA6Z4/Ze9k7o6J9T4wPwIIRCdw3cBHZHNps+gGoTcCCCAQgcCjCwLSpA4XuEdARxcEEIihAAFWDPGZGgEEIhf4a3R/KdufE/kA9EQAAQRiLPDvQdfLoyU9Y1wF0yOAgNMEfB6RVy5MdtqyWS8CCMSBAAFWHGwiS0DAiQIZi+ZI0TebnLh01owAAnEi8H2/uXKVa3KcrIZlIICAXQTaH+6Wu2Zwgbtd9os6EUDgfwIEWPwaEEDAlgLZty+X/H+vsWXtFI0AAggogYzjBsu82peAgQACCJgqMKJLopw/LMnUOZkMAQQQ0EOAAEsPRcZAAAHTBfJeeFpyVtxi+rxMiAACCOglUNryKJnS+j69hmMcBBBAICSBc4d4ZfRxfIEwJCwaIYCApQQIsCy1HRSDAAKhChRu2iiZF8wPtTntEEAAAcsJJHi8MuWkV6VEXJarjYIQQCB+BW6f7peOzfn3TvzuMCtDIH4FCLDid29ZGQJxLVBWkC9/jegT12tkcQggEP8C9w5aKe+UHB3/C2WFCCBgGYEXzw9Iio8vEFpmQygEAQRCFiDACpmKhgggYDWBfWdOlpJtP1utLOpBAAEEQhZ4f9AlcnfJ4JDb0xABBBCIRqBhbZc8cbY/miHoiwACCMRMgAArZvRMjAAC0Qpk33Kd5K97Kdph6I8AAgjETGDHSVNkqWdOzOZnYgQQcJZAzzZuufY0vkDorF1ntQjEjwABVvzsJStBwHECef9eIzm3L3fculkwAgjEj0Bux54yq8H18bMgVoIAApYWOPNkr0zuwQXult4kikMAgWoFCLD4cSCAgG0Fin/aIunzptu2fgpHAAEEyho0kckdHwcCAQQQMEXg1qk+6dzSbcpcTIIAAgjoLUCApbco4yGAgKkCe4b2FCkuNnVOJkMAAQT0FFgy6AX5raS2nkMyFgIIIFClwLqLksVDfsWvAwEEbCpAgGXTjaNsBBD4WyBj0Rwp+mYTHAgggIBtBZ4adLM8X3K8beuncAQQsIdAm8ZuuXcW91/ZY7eoEgEEqhIgwOJ3gQACthbIWXm75D3H6ze23kSKR8DhAl8OOFeWl53qcAWWjwACRguMOi5RFg1JMnoaxkcAAQQMEyDAMoyWgRFAwAyBgvWvS9b1l5sxFXMggAAChgjs6X6KLEw+35CxGRQBBBAIClwyKkkGdkgEBAEEELCtAAGWbbeOwhFAQAmU/LFT9k3n5AK/BgQQsK9AcZuOMq35nfZdAJUjgIAtBB6ZH5CmdRNsUStFIoAAAlUJEGDxu0AAAdsL7B03WEozM2y/DhaAAAIOFUhJlUknvOTQxbNsBBAwQ6B2IEHWLA6YMRVzIIAAAoYJEGAZRsvACCBglkDmZedJ4YYPzZqOeRBAAAHdBW4e9LBsLGmh+7gMiAACCCiBnm3ccu1pXODOrwEBBOwtQIBl7/2jegQQEJHc1atk/+pVWCCAAAK2FXh90JXyYEk/29ZP4QggYG2BM0/2yuQeHmsXSXUIIIBADQIEWPxEEEDA9gJFX38pGefNtf06WAACCDhX4Ke+M+Vy9+nOBWDlCCBgqMCtU33SuaXb0DkYHAEEEDBagADLaGHGRwABUwT2DO0pUlxsylxMggACCOgtkN2lv8ypu0zvYRkPAQQQ0ATWXZQsHvIrfg0IIGBzAQIsm28g5SOAwN8CGRefK0X/+QQOBBBAwJYCpc3SZMpRD9qydopGAAFrC7Rp7JZ7Z3H/lbV3ieoQQCAUAQKsUJRogwAClhfIe/oRybn/LsvXSYEIIIBAdQKzBr4muaVegBBAAAFdBSae6JG5/fl3i66oDIYAAjERIMCKCTuTIoCA3gJF334tGefO1ntYxkMAAQRME3hw0F3yekkH0+ZjIgQQcIYA9185Y59ZJQJOECDAcsIus0YEHCLw1+j+UrY/xyGrZZkIIBBvAh8PWCJ3lI2It2WxHgQQiKGAuvdK3X/FgwACCMSDAAFWPOwia0AAAU0g6+qLpOD99WgggAACthT4o+dpcp5vgS1rp2gEELCmQM+j3HLteO6/subuUBUCCIQrQIAVrhjtHSdQVlYmxcXF4vF4HLd2uy0477knJGflP+1WNvUigAACmkBBu24yo8lNaCCAAAK6CZw3LElGdknUbTwGQgABBGIpYNkAKz09Xc455xx55513qvSpU6eOHH/88TJo0CAZMWKE1K1bNyTH3Nxcueyyy+Tpp5+WCy64QBYsWCA+n/n/q0Rwfbt375Z7771XWrduHVL9NDJXYO/evXLfffdJ+/btZcyYMeZOzmxhC3APVthkdEAAASsJHNZAJnV+2koVUQsCCNhc4KG5fmlR32XzVVA+Aggg8LeAbQOs8huowp+rr75a+vXrJwkJCYfc208++UTmz58vw4YNk8svv1wCgUBMfgsEWDFhD3vSNWvWyMKFC+Wuu+6SsWPHht2fDuYL7Js4Qkr27jF/YmZEAAEEdBC4ZPCzsrW4ng4jMQQCCDhdQAVXKsDiQQABBOJFwPIBloJesWLFQSesioqKZOfOnfLII4/Io48+KupE1u233y49evSodm/y8/PlyiuvlD179siNN94oDRo0iNk+EmDFjD6siQmwwuKyROOsay+RgnffskQtFIEAAgiEK/DioBvkiZLq/7NMuOPRHgEEnCswrptHFgzyOheAlSOAQNwJ2DbACu5EaWmpPP/883LppZdKz5495eabb5b69etbfqMIsCy/RVqBBFj22KfyVXIPlv32jIoRQOB/Apv7zZPrXBMhQQABBKIWuGpckpzUlvuvooZkAAQQsIyA7QMsJanutbrqqqvksccek4ceekgGDx5cAViFXF988YU88cQT8v7778tvv/2mndQaNWqUjB8//sBrhOqy7jvvvFNuuummKsdRg5aUlMhtt92mnfZS4/Xp0+fAXOpE2LPPPitr166VzZs3a/daDRgwQGbNmiXNmzevUNOhAixVr3rV8eGHH5YPPvhAMjIyqqw3OKCqRQV36jW33r17a3dqPfXUU9rF4+r/P3v2bDnxxBPF5frf++8///yzzJs3Txo2bKit+fPPP5eVK1fKhg0btLonTJggkydPlnr1Dn6NIVTPqurr27evPPDAA1owpNalXvs899xz5ZhjjpHCwkLNTv252q8uXbrImWeeKcOHDxev9+D/9ShSb3WiT/V98MEH5bPPPpPExEQZMmSIzJ07V44++mit7KDPt99+W2HfLrzwQlm8eLFl/gGmkIMFir/bLOkLZ0GDAAII2FJg3/HDZUGtC21ZO0UjgIB1BNStKs8tDkht/6GvV7FOxVSCAAII1CwQFwGWWubrr78uM2fO1O4rUiGD2+3WVq9CnFWrVmmBU05OzkEiKlC5/vrrJS0tTfszFZyowOmUU07R7siqHJz8+eefsmjRIq3tHXfcIY0aNdL+3ypwWrp0qRZ8VH6aNWumvbqo7t0K3tFVXYClwjgVRKlQqaqncr2qTTDAUqfQNm7cKK+99lqFrikpKVroMmfOHC2sUU8woFEBlQrZbrnlloN8unXrJrfeemuFC+bD9QylPhVULV++XJ555hktvKr8qPvNVAhX/n6zSL23b98u7dq104Kyqvbp/vvvl2OPPZYAq+Z/d1i6Rfq86VL80xZL10hxCCCAQFUCxWlHy7S0leAggAACUQl0O8ItyyeZ/6GqqIqmMwIIIFCDQNwEWD/99JOcddZZWtiiwphatWppS3/xxRe1YOnII4/U/qpeM1QhjroHa/Xq1Vq4pU4BqVNXtWvXlqysLFmyZIn8/vvvcs8990iLFi0qEL733nvaySQVCJ1//vlaULZ161YtOFN/VX9fnV5SY6kwSn1FUYUzBQUFEgxH1IBVBVjqBNjjjz+u1anWsWzZMq02NYcKXtS6XnjhBRk5cuSBessHROr/rb6Wp4K3Xr16aeHdK6+8orVVp5vUCSt1Eqt8gBU8YaROY6kTSOpE1o4dO7Q+aq5p06ZpF+QHv9QYrmfl+iZNmqQZqVBPGas1qsCtQ4cO4vf75YorrpBOnTpptau7zdTJso4dO8rdd999ICyMxlvth7ov7eKLL9a+KqjCvW3btmkB41tvvaWFfOorlR6PR3PiFUJ7/jt0/6oVkvvUansWT9UIIOBogYQkn0zs9aqjDVg8AghELzC7n1em9Pz7P8/yIIAAAvEiEDcBlnot8Oyzz9YCieCl75mZmXLBBRdo4Y8Ko9q0aVNh31RIok4YqVfJ/vWvf2mv26lHvRqoQiwVGKmwKvioi+PVaS315ypcUSeUVOikQjAV8qhTU+pLdZW/hPjuu+9q4ZB6HS4YelUVYAVPd23ZskVbgwqhyj+7d+/W6lKv+ZWvN3gCS4VClS+yV/WpEEa9pqdOMQVPlZV/RW7GjBkHfZExONfXX3+t+ahTUpF6ButT4aE6Xda4ceMDywoGgio4Kx+wqQb79u3T6lYBkzJWJ6ei9VYBlgqrVFBVfp/Uq4QqrOvevbtWowogCbDs+6+5ws8/lcyl59h3AVSOAAKOFrh9yIPySdHfJ8N5EEAAgUgEbp/ul47N/3d9SCRj0AcBBBCwmkDcBFjBQEgBBwOsr776SlQ4M3r06AqnaspvgnoVbdy4cVqwpP5PhRoqQFKnuVRoowKrQCCgdVEnkxYsWKAFMCr4Kn9iS4VP6pSQCpEqP3v37tXCNfWoNuq1vaoCLHUPlQrM1H1MN9xwgxbGVX6CJ4LK1xsMiCqflgr2DYZ76lRR8CRTMMBSawqGcZXnUqGRultMnSCbPn26ROoZrK98zcG5vvvuOy1MUm5Bm+CfBb8aqepTp8FUYBg8IRep93/+8x8tgOzatWuF5Za/E6z8Vy85gWW1f2WFXs++GeOkZOevoXegJQIIIGARgfUDL5f7SgdYpBrKQAABuwk0rZsgj8z/+7+/8CCAAALxJBA3AZY6pTN//nw57LDDDgRYL730kvb3QnnKhz/qdbvrrrtO3n777QMnf9QY6t4kFbaUP8ETnFeFOzU96vU+dcG6ej2wqgArWO+hLgpXJ4XUq2/l6w0GRCpsUvVVftTdX+p+rG+++Ubuu+8+7XXKYGCjwrnqgrfg6ahg8PTyyy9H5BmsT90Zpi7NL/8E6+jcubNcc8012muEwaeqAEtP76rqUCfBCLBq+iXb489z7rhR8l5+zh7FUiUCCCBQTmBb76lysfdMTBBAAIGIBEYf55Fzhxz8AaSIBqMTAgggYCGBuAmwgid51Mma4Oml4OmZULwrn14KXgofDIWCYcqHH35YIdSq7mt1Vc1ZU4AVrDfSAEu9+qZeYaz8VBUEVXfiqHzfymGZCvDUXV+hPFUFbFXVF6xD7Vv5u7bUHIequ/LXASPxJsAKZSft26bgg3ck66ql9l0AlSOAgGMFco89SWbVu8ax62fhCCAQncA145Ok11F/f7iJBwEEEIgngbgJsIKno8p/hTCUQKi6zQzeR6Ve41OvC+7atavK1wpDCYKqmsOIE1jBV/0qzxc8gaVCvuAJsGDd6jXI8hekl+8bPIEVDNQi9QyewNIzwKp8Uqqmfyir++pjsB+vENYkaL8/L8vLlX2nj5XS9H32K56KEUDA0QJljZvL5PZ8iMLRPwIWj0CEAvVT/3590Et+FaEg3RBAwMoCcRFgZWdna5eQr1u3rsLl5qHcKVXd5pSUlMhtt92mfRVQXWL+/fffV3mxu7rYXIVmv/zyS4WTWTVteqR3YAUvmK/qDqzy4V35+YN3YKnX84L3TAUDm7y8vGrrDt6BFXz1L1JPPQMsPb3LGxFg1fSLteefZy+/UvLf5Gte9tw9qkbA2QLzhrwqGUU+ZyOwegQQCFtgaKdEuXBkUtj96IAAAgjYQcD2AVZpaak8//zz2h1P/fr1k5tuuunAF+SCp6i++OILuf/++6Vv374V9kR90U4FVEuXLq3yy3Sq36xZs7QLzH/99VfZvHnzgRNMwYGCQZcKadQX89RXDxMTK/5PHurkk7qLS909Fbz8PZqvEL711lvy0EMPyeDBg7UyggGRekWx8tcWy69x8eLFB76CWP7VR7V+dcl8+brViTMViO3Zs0e7N6tt27YSqaeeAZae3gRYdvhXVHQ15r/ximTfeHV0g9AbAQQQiIHAo0PukH8XdYrBzEyJAAJ2Frh8TJKc3J7jV3beQ2pHAIHqBWwbYKn7kdSF3s8884z2Fb06depoQU6PHj0OrFaFN+q1NxUsqa/cqaBm2LBh2lcF1UkedWm6eu2uadOmBwVTahDVRgVS6i4oNd/EiRO1k15eb8VLEX/88Uft64TqXqZ58+ZpF6k3atRIiouLtb4qVFN/Lf8KXVUBVvmwSV30vmzZMi2Uc7vdsn37drnlllu0r/GNHDmyQlAXDIhUzSqku+iii6Rjx46iLqNX7a+99lpp0KCBrFy5Utq1a6f5lA+w1GuS5513nkydOlX78qFyVV9ffPXVVyuEcpF66hlgqdr18g4nwFL7qlwr7z3/crG2QOnev7TXCMsK8q1dKNUhgAAClQQ29l8kN8sYXBBAAIGQBWr5E2T1fL+k+hJC7kNDBBBAwE4Clg+w3nnnnRo9VdijLgBXYU9CQsV/YavgSZ1KUiefqnpUsKW+KqiCrcp9VftHHnlELr74Yq2reqVu+PDhBw2jgp3169fLJZdcIup1vaoeFaKpE00qPFNPdXcy5ebmakHXnXfeWeU4KqBS4VJaWtqBPw8GRHPnztWCMnVyrPxT1RqDAVZqaqp06NBBe/Wy8jNu3DjNpl69egf+KBJPvQMsPb2DC6vuFULlqS6kV/eIqUeFk5dddpl4PJ4af5c0sIZA1hUXSsFH71qjGKpAAAEEQhTY1X2MLE5eFGJrmiGAAAIi/dsnymVjeH2Q3wICCMSvgG0DLBXKdOnSRQue+vfvLyqIqe5RrxmqUEfdH/X+++9rIZMKvQYMGKC9Iti8efNq+27ZskW7vD142bmat7pn586d8uyzz4q6UF69bqhOhfXu3VtmzJghJ554orhcrgNdD3WpuKr3k08+kYcfflg++OADycjI0E6WjRo1SsaPH38gBAsOVj4g6tatmxaAvfLKK9ppKuUze/bsg9ZYPrBRd319/PHH8sADD2hOqubTTz9dBg0aVOWJo3A99Q6wguvWy1uNV12ApU7Rqd+NCi9VmwkTJmgn2pQtjz0E8l58RnLuutkexVIlAggg8F+BorZdZPrht+GBAAIIhCxw0SlJMrgjrw+GDEZDBBCwnYBlAyzbScaw4EMFRNWVFenXE2O4TKZGICKBkt9/k31njBcpLY2oP50QQACBWAgk1KojE49/PhZTMycCCNhQIMkj2tcH66Xw+qANt4+SEUAgRAECrBChrNyMAMvKu0NtVhDIuvJCKfiQ1witsBfUgAACoQtcNfRp+b6wQegdaIkAAo4V6N02Ua4ex+uDjv0BsHAEHCJAgBUHG02AFQebyBIMFch/9UXJvvV6Q+dgcAQQQEBvgbWDrpXVJb31HpbxEEAgDgUWD/XKKV25ozUOt5YlIYBAOQECrDj4ORBgxcEmsgRDBUoz0rXXCMtysiOap8AfkF3N0iQvkCy10v+Spjt+iWgcOiGAAALhCGzpO1uudE8LpwttEUDAgQLqG1aPzg9I4zq8PujA7WfJCDhKgAArDrabACsONpElGC6QtfxKKXjz1bDn+bV1O/mqe18pK/eF09TMdOnywetSK2Nf2OPRAQEEEAhVILPrQDmrzmWhNqcdAgg4VKD7/7d333FSVecfx58pW+m99ya9ShGQJh3BEglNEBUNiAWDDZNoRI3RWPhpsBtjiQmgwQYiPUgUDSoEFEUMAkpne5nd2Znf69xlEXSB2dkp99zzmdeLFybee87zvJ+bP37f3y0tPXL/+GRDu6dtBBAwSYAAy6Rp0ysCBgv41q+SzPnzyiSQU7mqrL1wYqnnVDtyUPqueKNM63EwAgggUBaBQONWMqnlM2U5hWMRQMBAgZtHJcnoLnx90MDR0zICxgnYMsC69957JTMz85RhDBo0yLjh0DACCERQwO+X/GVLJZCbG9Kim+o0kpo1a0qtWqd/gXK/5Uuk6rHDIa3HQQgggEBZBVwej0wcuEoCwbKeyfEIIGCKQOUUl/zl2hSpmsrjg6bMnD4RMFlAmwDL5CHROwIIxEegfv36UqVKldNu3nXjKmmwe2d8imNXBBAwQuDPI5+TDb4WRvRKkwggUHaBkZ29Mnc0Xx8suxxnIICAjgK2DLDWrl2royU1I4CAzQWK9n4n+SveDrnKnCYtJLdV29Mef/6yxdZL3fkhgAAC0RLYOOQ2eTw4IlrLsy4CCGgucN/4ZOnd0qN5F5SPAAIIhCZgywArtNI5CgEEECi7wLErx0vRnt0hnZhXoZKsHTdZAie9wL3kxJoHvpfeq98KaR0OQgABBMIV2Nt3gtySdG24p3MeAgg4WKBZLbc8NyPFwR3SGgIIIHCqAAEWVwQCCBglkPPs45L7j5dD7nl/4xaytef5Upj049d9qh0+IOrxwdScrJDX4UAEEEAgHIG8dr1ket0HwjmVcxBAwOECU/omyPQBiQ7vkvYQQACBHwUIsLgaEEDAKIHC/34u6XOuKVPPAY9HDjZsKrmpFaXKsSNS8+D3ZTqfgxFAAIFwBYI16sjEzn8P93TOQwABBws8OT1ZWtfj8UEHj5jWEEDgJwIEWFwSCCBgnEDa7Oni37HduL5pGAEE9BS4acQyOVDAY0J6To+qEYiOQI/mHvnjhB/vDo/OLqyKAAII2EtAuwArOztbli9fLvn5+TJ48GBp0KBBSKLFzrFwAAAgAElEQVSfffaZbNmyRdRXxYYNGxbSOSUHFRYWytatW2Xnzp3WvsFgUJKSkqRu3brSvXv3Ur9SduTIEfnggw8kPT1dXC6X1KlTR/r06VPqsSU9JSYmyogRI6y1+SGAQPQEche9LDnPPB69DVgZAQQQiKDAP4Y/LP8s7BbBFVkKAQR0F7hxRJKM7ebVvQ3qRwABBMokoFWAVVRUJOvWrZM9e/aI1+sNOcDat2+fdZ4KolTgVZYAy+fzycqVK+Xw4cOlwiYkJMjAgQOlYcOGJ/59RkaGrFixwvrPQ4YMsf5evXq19ffw4cN/FmJt2rRJduzYIf369ZMWLfhUdpmuYA5GIAyBogP7Je3qCRLMzwvjbE5BAAEEYiuwddAsud91WWw3ZTcEELCtQIUkl7x4bYpUr+iybY0UhgACCERDQKsA68svv5SPP/5YAoFAyAGWumPq/fffl6NHj1p+ZQ2wtm/fLp988om43W5p3769dOzY0dp7//79snHjRsnJyZF69erJ0KFDxeMpfgZ98+bN1h1b7dq1k169eln/nQqpvvjiC+nUqZN111bJT9Wl6qtataoVrJWsEY1hsyYCCPwokPXQPZK/4h1IEEAAAdsLHOk5WmZXnGv7OikQAQRiIzCso1duu5AnNmKjzS4IIGAnAW0CrEOHDll3Qqm7qNRPBT2hPEKo7rz63//+ZwVQKvgqS4Cl9lJ3Uqm7r1TopMKnk38HDx60alJrq0f/qlevLuouMRVIHThwQPr27SutW7e2Tvn666+twOun+6v69u7dG1IvdrpwqAUB3QUKNm2UjDvn6N4G9SOAgAEChc07yOVNeezZgFHTIgIhCdzzi2Tp25qXt4eExUEIIOAoAS0CrJK7qI4dOyZNmza1wiEVLp0twCq5YyslJUVq1qwp3333XZkCrMzMTFm2bJkVSqk7rGrXrn3K8EvCKhVknXfeeVZYpR45fO+990TVWlqApUKukvdclQRg6vFD9RgiPwQQiK1A2nVXiP+rL2K7KbshgAACZRVITpUJ571b1rM4HgEEHCjQrJZbnpvBRx0cOFpaQgCBEAS0CLDUY4Pq8Tv1IvTevXtbd0WdLcBKS0uz7o5S4deAAQOs0EutUZY7sL7//ntZs2aNJCcny6hRo6RChQo/I/3oo49EBWUtW7aU/v37W/9e1ffDDz+c8Q4sFX6tXbvWurtLPTpYo0aNEMbFIQggEEkBXuYeSU3WQgCBaAr8YeTfZYuvTjS3YG0EENBAYMagRJnQJ0GDSikRAQQQiLyA7QOsXbt2WV/zU3dRqbug1Pun3n333TMGWCrcUo/xqXBIvYeqZ8+eJ95BVZYAq+Sxv5PvmvrpCErebXXyuqW97+qn/526G2z9+vXSpk2bE+/Jivx4WREBBM4kwMvcuT4QQEAXgfeH3iUvFHG3ti7zok4EoiFQMUnk2RmpUrsyL2+Phi9rIoCA/QVsHWCV3EWVl5cnffr0sR7Ry8rKOmuAVXLHlgqe1Ff/kpKSohZglfZuq7N9hTA1NdUK2LKzs6361Avc+SGAQHwEeJl7fNzZFQEEyibw7flXyDzvtLKdxNEIIOAogXHdE+SG4YmO6olmEEAAgbII2DbAUo/YqRec79mzR9q2bWs9Oqh+Zwuw9u3bZ52XkJBgPZpXrVo167zS7pQ6G1Qod2CVHFO3bl0rjFIvdFc/Fb79+9//tu4Cc7lc1uOP6p1YlSpVkh07dlj1qJfCd+3aVY4cOWLdZZaenv6zY89WI/8eAQTKJ8DL3Mvnx9kIIBAbgazOA2RGjbtjsxm7IICALQX+b2qytG/Iy9ttORyKQgCBmAjYNsD67LPPZMuWLdaX/VQQpd5DdbYAS93RtHz5csnNzbUeG1TBV8kv2gFWqI8mqtrUS97VT73MXd1dpu7GUv2pl9L7/X5ZtWqV9aikCsQqVqwYkwuBTRAwWYCXuZs8fXpHQA+BQP0mMumcF/UolioRQCDiAue18sj8y4r/7yF+CCCAgKkCtgywSu6iUkNRoU79+vVPzOd0d2CdfMdW48aNra/6eTw//n8oohVgffLJJ7Jt27aQXw6vgrmtW7da770655xzZOPGjaLu4jr33HOlQ4cOVp8bNmyQb775Rrp06WLdocUPAQSiK8DL3KPry+oIIBAZgSuGr5P8wmBkFmMVBBDQSuC3FyfLwLbcfaXV0CgWAQQiLmDLAKskbAq1W/VoXr169ax3Y6k7mkL5nenF7CXnl3yFUL2zSn2FUL1I/qe/0r5CeLr91SOC6guF6q4qdVdZMBi07sZSjxuqLxg2b97cOlU9Yvjhhx9Ko0aN5IILLgilHY5BAIFyCPAy93LgcSoCCMRM4LmRT8sqX+uY7cdGCCBgD4GWddzy9FU//79D7FEdVSCAAAKxEyDASko6rba622vZsmXWY33qC4i1a9c+5Vh115d6/O/AgQOn3EF1ugXVe66+/fZbGTBggDRp0kR8Pp8VYGVmZlp3mqnHENWvtBfDx+6SYCcEzBTIeuQ+yV/2ppnN0zUCCGghsGnwHHlUxmpRK0UigEDkBH41JFEu65UQuQVZCQEEENBUwJYB1pksz/YS99OdG84jhCcHVOqF6927dz9l+aNHj1oBViAQKDXgOvngQ4cOycqVK62XuQ8aNMh6vLGgoMAKsNSdWSWhljqHO7A0/V8TZWstULh9q6TfeLXWPVA8Agg4W2B/n0tlTspsZzdJdwggcIpA1VSXPHN1itSo6EIGAQQQMF6AAOssl8D27dtFvedKfV2wffv20rFjR+sF6wcPHrS+MqjunlJ3ZqlHAtWXD0/3U19GVI8k/vROrtO9A2vXrl3WXV1qT34IIBAbgcx77xTfupWx2YxdEEAAgTIK+M7pJtPqP1zGszgcAQR0Frjk3AS5bmiizi1QOwIIIBAxAQIsESm5q0u9P0u9T6t16x/fL5Gfn2/dZaXutirtp0Ir9cL4hg0bnnYoJe/SatasmfTr1++U49T7r9SdWWqdk79CqN63dfLXFyM2cRZCAIHTChR88pFk3HEDQggggIA9BapWlwndXrdnbVSFAAJREVg4PUXa1HNHZW0WRQABBHQTIMA6S4ClBqpCLPXlQPX+KvXP6uXrKnCqW7eudZdUlSpVTjv3kscQ1WOCw4cPF/Xy+J/+jhw5Iur9WOoYl8tlvQtLfaWwUqVKul1P1IuA9gIZd86Rgk0bte+DBhBAwJkCt456W/bkV3Rmc3SFAAKnCPRv45G7L01GBQEEEEDguIB2AVa0JqdeqL58+XJp167dKXdgRWs/1kUAAXsK+Daskczf327P4qgKAQSMF3h9xEOyuKCH8Q4AIGCCwD2/SJK+rb0mtEqPCCCAQEgCBFjHmY4dOyarVq2yHiEs+RpgSIIchAACjhNIv/laKdz6meP6oiEEENBf4MsBM+T3nkn6N0IHCCBwRoHOjd3yyJQUlBBAAAEEThIgwBKxviL48ccfy/79+2XkyJGSnMytuvyvBAGTBfJXvCNZD91jMgG9I4CATQXSug+XmVW4S9Sm46EsBCImcOuYJBneibuvIgbKQggg4AgBAiwRUY8PrlmzRjp16sTdV464rGkCgfILpM+cKoU7d5R/IVZAAAEEIijgb9JGprR4KoIrshQCCNhNoEUdtzx9ZYq4XHarjHoQQACB+AoQYMXXn90RQMCmAnlLF0n2E3+yaXWUhQACxgokJMiE/u8b2z6NI2CCwMwLEuUXPRNMaJUeEUAAgTIJEGCViYuDEUDAFIFgXq6k/epyKfp+rykt0ycCCGgi8PDoV+WTvPqaVEuZCCBQFoHalV3yzFUpUimF26/K4saxCCBghgABlhlzpksEEAhDIPe1FyXn+YVhnMkpCCCAQPQE1gz9jTxTNCR6G7AyAgjETWBKvwSZfn5i3PZnYwQQQMDOAgRYdp4OtSGAQFwFAseOStrMqRI4ejiudbA5AgggcLLAd30nyW1JM0BBAAGHCVRIcsnTV6VIvarcfeWw0dIOAghESIAAK0KQLIMAAs4UyH3lecl58WlnNkdXCCCgpUBOh/Pkqtr3aVk7RSOAwOkFLu6RILOHcfcV1wgCCCBwOgECLK4NBBBA4AwCgfRjkjbrCgkcOoATAgggYAuBYK36MrHjq7aohSIQQCByAk9OT5HW9dyRW5CVEEAAAYcJEGA5bKC0gwACkRfgXViRN2VFBBAon8DVI9dIto/HjMqnyNkI2Efggg5euWNskn0KohIEEEDAhgIEWDYcCiUhgIC9BIJZWZJ23TQp+mGfvQqjGgQQMFbgxVEL5b38tsb2T+MIOE3goUnJ0q2px2lt0Q8CCCAQUQECrIhyshgCCDhVIHfRy5LzzONObY++EEBAM4FPB98oD8pFmlVNuQggUJrAea28Mv8y7r7i6kAAAQTOJkCAdTYh/j0CCCAgIsHc3OK7sPZ+hwcCCCAQd4GDPS+UGyveHPc6KAABBMov8PDkZOnShLuvyi/JCggg4HQBAiynT5j+EEAgYgJ5b7wm2Qsfjdh6LIQAAgiEK+Br1UmmNVoQ7umchwACNhEY0zVB5ozky4M2GQdlIICAzQUIsGw+IMpDAAH7CAR9vuK7sHZ/a5+iqAQBBIwUcFWsJL/s+ZaRvdM0Ak4RqJjsksenpUjjGnyQwSkzpQ8EEIiuAAFWdH1ZHQEEHCaQt3SRZD/xJ4d1RTsIIKCjwG/GLJVvcqvoWDo1I4CAiEzrnyhT+ydggQACCCAQogABVohQHIYAAghYAkVFkjZrmvh3fQ0IAgggEFeBt0c8IK8W9IprDWyOAALhCai7rtTdV+ouLH4IIIAAAqEJEGCF5sRRCCCAwAmBvLffkOwFDyCCAAIIxFXg6/OvlN95L49rDWyOAALhCcwZkShjunH3VXh6nIUAAqYKEGCZOnn6RgCBcgmkXX+l+L/cVq41OBkBBBAoj0BGl0FybfXflWcJzkUAgTgIdGnilocnp8RhZ7ZEAAEE9BYgwNJ7flSPAAJxEvCtXyWZ8+fFaXe2RQABBESKGjaXya2fhwIBBDQTmH9ZkpzXyqtZ1ZSLAAIIxF+AACv+M6ACBBDQVCDz7tvE98FaTaunbAQQ0F7A5ZIpQ9aIP6B9JzSAgDECQ9p7Zd64JGP6pVEEEEAgkgIEWJHUZC0EEDBKoHDbFkm/aYZRPdMsAgjYS2DBmL/Kh7mN7VUU1SCAQKkCbpfIE1ekSJt6boQQQAABBMIQIMAKA41TEEAAgRKB7Cf+JHlLFwGCAAIIxEVgw7B58mf/0LjszaYIIFA2gct6JcivhiSW7SSORgABBBA4IUCAxcWAAAIIlEOg6Id9kn7DVRJITyvHKpyKAAIIhCewr89lMjdlVngncxYCCMRMoFZllzw+LUVqVXLFbE82QgABBJwmQIDltInSDwIIxFwg97UXJef5hTHflw0RQACB3HPOlSvrPwgEAgjYXGD2sES5uEeCzaukPAQQQMDeAgRY9p4P1SGAgAYCQZ/PugvLv+trDaqlRAQQcJRA9VoyoQuPMTtqpjTjOIFuTT3y0KRkx/VFQwgggECsBQiwYi3Ofggg4EiB/PfflawHf+/I3mgKAQTsLXDdqFVyNN9j7yKpDgGDBR6YkCznNud/owZfArSOAAIREiDAihAkyyCAAAKZd84R36aNQCCAAAIxFXh19BPydl77mO7JZgggEJrA2G4JcuMIXtwemhZHIYAAAmcWIMDiCkEAAQQiJFCweZNk3HZ9hFZjGQQQQCA0ga2DZ8v9cmloB3MUAgjETKB6RZc8PjVF6lblxe0xQ2cjBBBwtAABlqPHS3MIIBBrgayH75X85W/Felv2QwABgwWOdB8ps6vcarAArSNgT4GZFyTKL3ry4nZ7ToeqEEBARwECLB2nRs0IIGBbgaL930v6zddK4PAh29ZIYQgg4CyBgqbnyNTmTzqrKbpBQHOBzo098sgUXtyu+RgpHwEEbCZAgGWzgVAOAgjoL5D3zhuS/dgD+jdCBwggoIdAUopM6LtMj1qpEgFDBO4bnyy9W/LidkPGTZsIIBAjAQKsGEGzDQIImCWQec8d4vvXarOaplsEEIibwPzRr8v2vOpx25+NEUDgR4FRXbzy61FJkCCAAAIIRFiAACvCoCyHAAIIKAH/rp3Wo4TBnGxAEEAAgagLvDfyfnnR1yfq+7ABAgicWaBqqksWTE2WhtXdUCGAAAIIRFiAACvCoCyHAAIIlAjkLnpFcp75P0AQQACBqAt823eKzEu6Kur7sAECCJxZ4JrBifLL3ry4nesEAQQQiIYAAVY0VFkTAQQQOC6QcfsNUvCfj/BAAAEEoiqQ1bG/zKh1T1T3YHEEEDizQOcmHnlkMi9u5zpBAAEEoiVAgBUtWdZFAAEERKRw2+eSPudXIsEAHggggEDUBAJ1Gsqk9i9HbX0WRgCBsws8PDlZujThxe1nl+IIBBBAIDwBAqzw3DgLAQQQCFkg56/PSO7Lz4V8PAcigAAC4QhcMXyt5BeGcybnIIBAeQWm9U+Uqf15dLC8jpyPAAIInEmAAIvrAwEEEIi2QFGR9UL3wu1bo70T6yOAgMECT419UdZlNzFYgNYRiI8Ajw7Gx51dEUDAPAECLPNmTscIIBAHgYKP/y0Z826Kw85siQACpgh8NOx2ecw/3JR26RMB2wjw6KBtRkEhCCDgcAECLIcPmPYQQMA+AjlPPSa5S/5mn4KoBAEEHCWwv9dFMqfCjY7qiWYQsLsAjw7afULUhwACThIgwHLSNOkFAQRsLRDIzpKMubPE/81Xtq6T4hBAQE+BvFZdZHqjR/UsnqoR0FCARwc1HBolI4CA1gIEWFqPj+IRQEA3Ad+//yWZv5urW9nUiwACGggEK1eViT3+qUGllIiAMwR4dNAZc6QLBBDQR4AAS59ZUSkCCDhEIPvpBZK3+FWHdEMbCCBgJ4Gbx6yQH3IT7VQStSDgSAEeHXTkWGkKAQRsLkCAZfMBUR4CCDhPIJifJ+m/nin+r75wXnN0hAACcRVYcuECWZLTKa41sDkCThfg0UGnT5j+EEDArgIEWHadDHUhgICjBfgqoaPHS3MIxE1g+6CZMt81Pm77szECJgjw6KAJU6ZHBBCwowABlh2nQk0IIGCEQM5zf5bcv//ViF5pEgEEYiOQ1nWozKw2LzabsQsCBgrw6KCBQ6dlBBCwjQABlm1GQSEIIGCaQLCwwPoqYeH2raa1Tr8IIBAlAX+jFjKl1XNRWp1lETBboGcLj/zhl8lmI9A9AgggEEcBAqw44rM1AgggULB5k2Tcdj0QCCCAQGQEPB6ZMGBVZNZiFQQQOCFQOcUlD01KlpZ13KgggAACCMRJgAArTvBsiwACCJQI5PzlKcl99QVAEEAAgYgI/HHsEvksu0ZE1mIRBBAoFpgzMknGdPXCgQACCCAQRwECrDjiszUCCCBgCQQD1lcJC7d+BggCCCBQboHVo+bLs/n9yr0OCyCAQLHAyM5emTs6CQ4EEEAAgTgLEGDFeQBsjwACCCiBwi2brRCLHwIIIFBegd19J8ntSTPKuwznI4CAiDSr5bYeHaxWwYUHAggggECcBQiw4jwAtkcAAQRKBPJef02yn3wUEAQQQKBcAtntesvVdf9QrjU4GQEEigXuvSxZ+rTywIEAAgggYAMBAiwbDIESEEAAgRKB7McekLx33gAEAQQQCFsgWKOuTOz8WtjncyICCBQLTO6bIFcOSIQDAQQQQMAmAgRYNhkEZSCAAAJKIOjzScYdN0rh1k8BQQABBMIWuHrUWsnOD/t0TkTAeIHuzTzy4MRk4x0AQAABBOwkQIBlp2lQCwIIICAi/m++kvTbb5BgehoeCCCAQFgCL4x9Qd7PbhbWuZyEgOkCFZJc8qdJydK6ntt0CvpHAAEEbCVAgGWrcVAMAgggUCzgW/O+ZN7/GzgQQACBsAQ+HjZXHvGPDutcTkLAdIEbhifKuO4JpjPQPwIIIGA7AQIs242EghBAAIFigZwXn5bcV56HAwEEECizwMHuo+XGKnPLfB4nIGC6wLCOXrntwiTTGegfAQQQsKUAAZYtx0JRCCCAQLFA5vw7xLd+NRwIIIBAmQR8zdrLtGZPlOkcDkbAdIEOjTxy//gkUY8Q8kMAAQQQsJ8AAZb9ZkJFCCCAwAmBwJHD1kvd/f/7BhUEEEAgdIGUCjKhzzuhH8+RCBguULuyS+4fnyzNavPeK8MvBdpHAAEbCxBg2Xg4lIYAAggogcLPPrFe6i5FRYAggAACIQvcMXa5/C+br6iFDMaBRgvcNz5Zerf0GG1A8wgggIDdBQiw7D4h6kMAAQREJO/NxZL9+ENYIIAAAiELLL3wUfl7TpeQj+dABEwVuHFEooztxkvbTZ0/fSOAgD4CBFj6zIpKEUDAcIHsJx+VvNdfM1yB9hFAIFSBLwdeI793Twz1cI5DwEiBiX0S5OpBiUb2TtMIIICAbgIEWLpNjHoRQMBogYy7bpGCjeuNNqB5BBAITSCt4wCZWevu0A7mKAQMFBjS3ivzxvHFQQNHT8sIIKCpAAGWpoOjbAQQMFMgcPSwZNx5s/i/+cpMALpGAIGQBYrqN5XJ5/wl5OM5EAGTBPjioEnTplcEEHCKAAGWUyZJHwggYIxA4fatkvGbORLMyjKmZxpFAIHwBKYMXSt+vv8QHh5nOVaALw46drQ0hgACDhcgwHL4gGkPAQScKeBbs0Iy7/+tM5ujKwQQiJjAo+P+IZuyakdsPRZCwAkCfHHQCVOkBwQQMFGAAMvEqdMzAgg4QiD3tRcl5/mFjuiFJhBAIDoC60bdLU/lD4jO4qyKgIYCfHFQw6FRMgIIIHBcgACLSwEBBBDQWCD7sQck7503NO6A0hFAIJoC3/UZL7elzIzmFqyNgDYCfHFQm1FRKAIIIFCqAAEWFwYCCCCgs0AgIBnzbpKC/3ykcxfUjgACURLIad1Nrmr4cJRWZ1kE9BHgi4P6zIpKEUAAgdMJEGBxbSCAAAKaCxT9sE8yf3Oz+Pfs1rwTykcAgUgLBKvWkIndlkR6WdZDQCsB9cXBBZcna1UzxSKAAAII/FyAAIurAgEEEHCAQMGnn0im+jJhQYEDuqEFBBCIpMCssevkWHYwkkuyFgLaCKgvDi6YmiLqb34IIIAAAnoLEGDpPT+qRwABBE4I+FYuk8w/3o0IAgggcIrAS+OelWVZLVFBwEiBxy5PkY6N3Eb2TtMIIICA0wQIsJw2UfpBAAGjBfIWvSzZzzxutAHNI4DAqQKfDr1ZHiy6EBYEjBO47cIkGdbRa1zfNIwAAgg4VYAAy6mTpS8EEDBWIPvpBZK3+FVj+6dxBBA4VeBwt5FyfdVbYUHAKIErzk+Qy/slGtUzzSKAAAJOFyDAcvqE6Q8BBIwUyHzgLvGtWm5k7zSNAAKnChQ0bi1TWz4NCwLGCIzo5JVbxiQZ0y+NIoAAAqYIEGCZMmn6RAAB4wTSb7teCjdvMq5vGkYAgZ8IJCbKhH4rYEHACIEuTTzy8GS+OGjEsGkSAQSMEyDAMm7kNIwAAiYJpF07Wfy7dprUMr0igEApAndd9K58lZmKDQKOFqhbxSWvXsd17ugh0xwCCBgtQIBl9PhpHgEETBA4On6kBI4dNaFVekQAgdMIvDP2T/JKdnd8EHC0wOp5FRzdH80hgAACpgsQYJl+BdA/Agg4XiCYky1HLhoiEgw6vlcaRACB0gW+HniV/M49BR4EHCuw8o4K4nY5tj0aQwABBBAQEQIsLgMEEEDAAIGi7/fKsWmXGtApLSKAQGkCme3Ok2vq3gcOAo4UWHZLqiQlkF45crg0hQACCJwkQIDF5YAAAggYIlD45TZJv/5KQ7qlTQQQOFkgUKu+TOr4KigIOE7gzV9XkIp8cNBxc6UhBBBAoDQBAiyuCwQQQMAggYItmyXj1zMN6phWEUCgRODKEeskt4BHibkinCOw5MZUqVaBO6+cM1E6QQABBM4sQIDFFYIAAggYJkCIZdjAaReB4wJ/vuhV2ZBZHw8EHCHw2uxUqV2Z8MoRw6QJBBBAIEQBAqwQoTgMAQQQcJIAIZaTpkkvCIQm8K+Rv5WFvsGhHcxRCNhY4KWZqdKgGuGVjUdEaQgggEBUBAiwosLKoggggID9BQix7D8jKkQgkgJ7e18qt6TOjuSSrIVAzAWen5EiTWu5Y74vGyKAAAIIxF+AACv+M6ACBBBAIG4ChFhxo2djBGIukNe8k0xvuiDm+7IhApESeOrKFGlVl/AqUp6sgwACCOgmQICl28SoFwEEEIiwACFWhEFZDgGbCgQrVJKJvd6yaXWUhcCZBZ6YliJtGxBecZ0ggAACJgsQYJk8fXpHAAEEjgsQYnEpIGCGwA0XrZNDmXyJ0IxpO6fLR6YkS+fGHuc0RCcIIIAAAmEJEGCFxcZJCCCAgPMECLGcN1M6QuCnAn+/6ClZmtkGGAS0EXhyeoq0rsedV9oMjEIRQACBKAoQYEURl6URQAAB3QQIsXSbGPUiUDaBzy+4SR4IjCvbSRyNQJwEXrw2RRrVILyKEz/bIoAAArYTIMCy3UgoCAEEEIivQOHXOyR91tT4FsHuCCAQFYEjXYbK7OrzorI2iyIQSYFFN6RKjYquSC7JWggggAACmgsQYGk+QMpHAAEEoiFQdOiAHJs0NhpLsyYCCMRRwN+guUxp83wcK2BrBM4u8PbcVElNJLw6uxRHIIAAAmYJEGCZNW+6RQABBEIWCPp8cmTMAJFgIORzOBABBGwu4HLJpMFrJMB73G0+KDPLS/C65L1bU81snq4RQAABBM4qQIB1ViIOQAABBMwWOHrZCAmkHTMbge4RcJDAfRe/Jf/NqOSgjmjFCQJVUl3yxk2EV06YJT0ggAAC0RIgwIqWLOsigAACDhJIu3qi+HfvclBHtIKAuQLLL3xQ/ppzrrkAdG47gXpV3fLKrBTb1UVBCCCAAAL2EiDAstc8qLUSn3QAABjjSURBVAYBBBCwrUDG3FlS8Pl/bFsfhSGAQGgCO8+fLr/18qGG0LQ4KtoCzWu75dmrCa+i7cz6CCCAgBMECLCcMEV6QAABBGIkkHnvPPGtWxWj3dgGAQSiIZDVpqfMaPDHaCzNmgiUSaBDQ48smJpcpnM4GAEEEEDAXAECLHNnT+cIIIBAWALZjz8keW8uDutcTkIAgfgLBKrVkkldF8W/ECowWmBwe6/cOS7JaAOaRwABBBAomwABVtm8OBoBBBBAQERyX3pWcl56FgsEENBU4JrR6yQzj08Rajo+7cu+4vwEubxfovZ90AACCCCAQGwFCLBi681uCCCAgGMEfOtXS+b8OxzTD40gYJLAM5e8ImvSG5jUMr3aROC3FyfJwLZem1RDGQgggAACOgkQYOk0LWpFAAEEbCbg37VT0q6dbLOqKAcBBM4m8OHI38gC35CzHca/RyCiAo9MSZbOjT0RXZPFEEAAAQTMESDAMmfWdIoAAghERSBw+KAc+9VUCWakRWV9FkUAgcgL/ND7Erk59frIL8yKCJQiUCHJJY9dnizqi4P8EEAAAQQQCFeAACtcOc5DAAEEEDghEMzPk4w7b5bCLZtRQQABDQR8TdvKtOYLNaiUEnUXaFvfLb+7JFlqV3bp3gr1I4AAAgjEWYAAK84DYHsEEEDASQLZCx6QvLffcFJL9IKAMwWSUmRC32XO7I2ubCMwoK1XbhmdKCmJhFe2GQqFIIAAAhoLEGBpPDxKRwABBOwokPPCk5L7t7/YsTRqQgCBkwRuvWS17EnnkS4uiugIjOmaIHNG8qXB6OiyKgIIIGCmAAGWmXOnawQQQCCqAnmLX5XspxdEdQ8WRwCB8gksHrdQXs9qW75FOBuBUgQm9EmQGYMIr7g4EEAAAQQiK0CAFVlPVkMAAQQQOC6Q/97bkvWn+XgggIBNBbZecL3cH7jEptVRlo4CLpfI7KFJclEPr47lUzMCCCCAgM0FCLBsPiDKQwABBHQWKPjPR5K98BEp2rNb5zaoHQFHChzrNFhm1fytI3ujqdgLNK7hkuuGJUmPZp7Yb86OCCCAAAJGCBBgGTFmmkQAAQTiJ1B06IDkPPmY+DasiV8R7IwAAj8T8NdpJFPav4QMAuUW6NvaK7OGJkjdKrxTrdyYLIAAAgggcFoBAiwuDgQQQACBmAjk/OUpyX31hZjsxSYIIBCawNRha6XAH9qxHIVAaQK/7J0g1wzmfVdcHQgggAAC0RcgwIq+MTsggAACCBwXyF+zQnKefFQCaccwQQABGwg8dMk/ZXN6VRtUQgm6CSQnuOS6oYkyqgvvu9JtdtSLAAII6CpAgKXr5KgbAQQQ0FTAv+tryV74qBRu2axpB5SNgHME3h/zB3kht7dzGqKTmAi0rOO2wqtOjXnfVUzA2QQBBBBAwBIgwOJCQAABBBCIuUCwsMB6L1beW0tivjcbIoDAjwLf9p8m8xKugASBkAUGtvPK7KGJUq2CK+RzOBABBBBAAIFICBBgRUKRNRBAAAEEwhLIW7pIcp56TIJ+XsITFiAnIVBOgZzWPeSqhg+VcxVON0VgSr8EmX4+77syZd70iQACCNhNgADLbhOhHgQQQMAwgYJPP5Gcpx8T/66dhnVOuwjEXyBYuZpM7PFG/AuhAlsL1Kzksl7UPqQ977uy9aAoDgEEEHC4AAGWwwdMewgggIAOAoGMdMl9YaHkvbtUh3KpEQFHCcwau06OZQcd1RPNRE6gfxuvXDkwQRrXcEduUVZCAAEEEEAgDAECrDDQOAUBBBBAIDoCKsDKeWGhBDPSo7MBqyKAwM8Enr/4r7IyozEyCJwi4HKJXD0wUSb0SUAGAQQQQAABWwgQYNliDBSBAAIIIFAioB4lVCFWwaaNoCCAQAwENo24XR4tGB6DndhCF4G2DdxWeNWlCV8Z1GVm1IkAAgiYIECAZcKU6REBBBDQUCD3pWcl56VnNayckhHQS2B/z3Eyp+JNehVNtVETuOTcBCu8SuLGq6gZszACCCCAQHgCBFjhuXEWAggggEAMBNRdWOpuLF7wHgNstjBWoKBRS5nairDY2AvgeON1qrjkqoG8qN3064D+EUAAATsLEGDZeTrUhgACCCAgvOCdiwCBKAt4vTLh/JVR3oTl7SwwsK3XCq/qV3PZuUxqQwABBBAwXIAAy/ALgPYRQAABXQR4wbsuk6JOHQXuvHSl7Erz6lg6NZdDwOspflH7Zb14XrAcjJyKAAIIIBAjAQKsGEGzDQIIIIBA+QXUo4S5rzwnvg1ry78YKyCAwAmBN8Y9LouyOiBikEDXph6Z1j9BOjbiRe0GjZ1WEUAAAa0FCLC0Hh/FI4AAAmYK5L21RHJfeV4Cx46aCUDXCERYYPuQWTI/eFmEV2U5OwqkJIpM6ZsoE/pw15Ud50NNCCCAAAKnFyDA4upAAAEEENBSoGjvd1aIlb/6PS3rp2gE7CSQ1mmgzKx5l51KopYoCPRv45Ep/RKlZR13FFZnSQQQQAABBKIrQIAVXV9WRwABBBCIskD+ircl56XnJHBwf5R3YnkEnCtQVKOuTO78mnMbNLyz2pVdMrlvgozpyl1Xhl8KtI8AAghoLUCApfX4KB4BBBBAQAkEDh2w7sbKW/YmIAggEKbAlSPXSq4vzJM5zbYCIzsnyOS+XqlXlbuubDskCkMAAQQQCEmAACskJg5CAAEEENBBwLf2fcl5+Tkp2rNbh3KpEQFbCTx66euyKa26rWqimPAFmtVyW48LDmzLS9rDV+RMBBBAAAE7CRBg2Wka1IIAAgggUG6BQEaa5L78vOQtXVTutVgAAZMEVo+5V57N7WtSy47t9bJeCVZ4VTHJsS3SGAIIIICAgQIEWAYOnZYRQAABEwQKPvyX5P7jZSnctsWEdukRgXIL7O43WW5PvLrc67BA/AQ6NfbI5PMSpEdz7rqK3xTYGQEEEEAgWgIEWNGSZV0EEEAAAVsI5C35m+QufkUCR4/Yoh6KQMCuArktu8qVjR+xa3nUdQaBGhVdou66Un/4IYAAAggg4FQBAiynTpa+EEAAAQROCAQO/GDdjZX39uuoIIDAaQSCKRVkYp938NFMYFx3FVzxknbNxka5CCCAAAJhCBBghYHGKQgggAACegoUbt4kOYteEfU3PwQQ+LnAjRevk4MZQWg0EOjVwmPdcdW1KY8LajAuSkQAAQQQiIAAAVYEEFkCAQQQQEAvAXUnVt6iV6Ro//d6FU61CERZ4K8XvyDLM5pFeReWL49A45puGd/TKyO78LhgeRw5FwEEEEBAPwECLP1mRsUIIIAAAhEQUO/EUu/GUu/I4ocAAsUCnwy/RR4uHAWHDQUSvWLdcTW+N18XtOF4KAkBBBBAIAYCBFgxQGYLBBBAAAH7CqivFKr3Y6mvFvJDwHSBgz1Gy42V55rOYLv+L+jgtcKrlnXctquNghBAAAEEEIiVAAFWrKTZBwEEEEDA1gK+f62WvDeXSOGWzbauk+IQiKZAYYPmcnmb56O5BWuXQaB9w+L3XPVvw3uuysDGoQgggAACDhUgwHLoYGkLAQQQQCA8gfwVb0ve0sXi37kjvAU4CwHNBSYNWSsB3uMe1ymq91xd1N0r6guD/BBAAAEEEECgWIAAiysBAQQQQACBnwoEApK3dJHkvblYir7fiw8CRgncdel78lVaklE926XZ2pVdVmil/qQk2qUq6kAAAQQQQMAeAgRY9pgDVSCAAAII2FAgkJUp+W8tsYKswLGjNqyQkhCIvMBbYxfI37I7RX5hVjytQMUkkXE9ioOrGhVdSCGAAAIIIIBAKQIEWFwWCCCAAAIInEUgcOiA5C5dLPlvLpagLx8vBBwt8OWga+X3rgmO7tEuzXncYoVW6nHBBtV5Qbtd5kIdCCCAAAL2FCDAsudcqAoBBBBAwIYC/v/tkvy3Fkve22/YsDpKQiAyAukd+suvat8TmcVY5bQCIzsnyEU9vHxZkGsEAQQQQACBEAUIsEKE4jAEEEAAAQRKBPxf75C8d/8p+e/+ExQEHCcQqFJDJnVf4ri+7NLQwLYe666rTo35sqBdZkIdCCCAAAJ6CBBg6TEnqkQAAQQQsKEAQZYNh0JJERG4dvRayciLyFIsclygb2uPjO6aIL1aEFxxUSCAAAIIIBCOAAFWOGqcgwACCCCAwEkCBFlcDk4TePySf8jG9NpOaysu/Qxp75URnb3SrSnBVVwGwKYIIIAAAo4RIMByzChpBAEEEEAg3gIEWfGeAPtHSmD9qHvkyfz+kVrOuHW8HpERnbzWn7YNCK6MuwBoGAEEEEAgKgIEWFFhZVEEEEAAAZMFCLJMnr4zet/Td4LcmnStM5qJYReVkl3W3VbqBe1NarpiuDNbIYAAAggg4HwBAiznz5gOEUAAAQTiJKCCrPzlb4pv7fsSyM6KUxVsi0DZBfJadJbpTR4r+4mGnlG7sssKrVR4pf6ZHwIIIIAAAghEXoAAK/KmrIgAAggggMApAoHDByV/9QrxrV0h/l070UHA/gIJiTKh/wr71xnnCpvWcp94VLBSCsFVnMfB9ggggAACDhcgwHL4gGkPAQQQQMBeAr51K60wq+DDf9mrMKpB4CcCN1+6Xn5IC+BSikDHRh65oEPxO67U+674IYAAAggggED0BQiwom/MDggggAACCPxMoPDLbeJbs0Ly16yQYEY6QgjYTuCVi5+TdzJa2K6ueBXkcYsMbueVwe290rMFqVW85sC+CCCAAALmChBgmTt7OkcAAQQQsIFA4OgR6x1Z+avfE//OHTaoiBIQKBb4dNiv5UH/GOM5GlRzyeAOCVZ41bgGjwkaf0EAgAACCCAQNwECrLjRszECCCCAAAKnCvg2rBHf+tVSsHG9BAsL4EEgrgKHu4+S66vcEtca4rl592Ye624rFVwleuNZCXsjgAACCCCAgBIgwOI6QAABBBBAwGYCgQM/iO+DdeL7YK0Ubttis+ooxxSBwrpN5fJ2fzGlXavPlMQfHxPs0oTHBI0aPs0igAACCNhegADL9iOiQAQQQAABkwVUgKWCLHVXVtH+702moPc4CEwbtlZ8/jhsHOMtm9V2n3i/Vd0qPCYYY362QwABBBBAICQBAqyQmDgIAQQQQACB+AqoRwpViKXuzOIRw/jOwqTd5/9imWw/luLIlmtUdEnvVh45r5VXerfkbitHDpmmEEAAAQQcJUCA5ahx0gwCCCCAgAkCPGJowpTt0eO7Yx+Rl7O72qOYCFSRmuSSPi090qeVR3q39FqPDPJDAAEEEEAAAT0ECLD0mBNVIoAAAgggUKpA4fatUvDRB1Lw4Qbx796FEgIRFfhq4NVyl3tyRNeM9WIulxwPrbzWHVfVK/CIYKxnwH4IIIAAAghEQoAAKxKKrIEAAggggIANBAr+85EVZKlAq+jgfhtURAm6C2S2O0+uqXuflm10beKRPq2LHw9sUI3QSsshUjQCCCCAAAInCRBgcTkggAACCCDgMIFgQcHxIGuD+D7aIMGsLId1SDuxEghUqiqTzv1nrLYr9z7tGnikV0v1eKBHWtZxl3s9FkAAAQQQQAAB+wgQYNlnFlSCAAIIIIBAxAWCGWni+3CD9UfdnSWBQMT3YEFnC8wau06OZQdt2WTlFJd0aeKx/nRt6pHGNbjTypaDoigEEEAAAQQiIECAFQFElkAAAQQQQEAHgaIf9knBpx+Lf+tnUrD1UwkcOaxD2dQYZ4EnL31N1qfVjXMVP26v7qzq3NgtXZp6reAqlRex22Y2FIIAAggggEA0BQiwoqnL2ggggAACCNhVoKhICrd+KgVbPpXCrZ9Z/8wPgdIEPhh1tzyRPyBuOMkJcuIOKxVctarriVstbIwAAggggAAC8RMgwIqfPTsjgAACCCBgG4HAwf3WXVmFKtD67+dS9P1e29RGIfEV2HfeeJmbPDOmRTSp6ZZO6i6r448HVk3l0cCYDoDNEEAAAQQQsKEAAZYNh0JJCCCAAAIIxFugcPtW664s6+6sL/4rwZzseJfE/nESyG/WXq5o9kRUd29Y3S3tG7qlXQP1t0ea1eIF7FEFZ3EEEEAAAQQ0FCDA0nBolIwAAggggEAsBYL5eeL/4r9S+OU2K8zy79gugYz0WJbAXnEUcLnd8suBqyNaQb2qLiuo6tDQLZ2beHn5ekR1WQwBBBBAAAFnChBgOXOudIUAAggggEBUBfwqzNr2uRRu22IFW4FjR6O6H4vHV2DuL9bLvmPhf8GydmWXdG7ikc6NPdKpkVsaVOcOq/hOlN0RQAABBBDQT4AAS7+ZUTECCCCAAAK2Eyjas7s40Prv51K4Y7sU7f3OdjVSUPgCr130tLyZ2TrkBVrXU48DeqRtfbd0aOSRulV4h1XIeByIAAIIIIAAAqUKEGBxYSCAAAIIIIBAxAWsxw53fiX+nTuO//lK/Lt3RXwfFoyNwOdDb5IHisaVulmtyq4TYVWnxh5pU4+7q2IzFXZBAAEEEEDALAECLLPmTbcIIIAAAgjET8BfaIVahSeHWt98Fb962DlkgSPdhsvsqreL1yPSsaFbujb1Wl8IVC9e54cAAggggAACCMRCgAArFsrsgQACCCCAAAKlCwSDxXdqfbdLivZ8J/69u0U9jmg9ghgMohYPAZdLPPUbiqdufetvd70Gsiehvpxz8eB4VMOeCCCAAAIIIICAJUCAxYWAAAIIIIAAArYUUCFWcaD1nRTt3S3+48FWMDvLlvXqVpQrtUJxUNVA/WksngaNxNOwkfXP7qrVdGuHehFAAAEEEEDA4QIEWA4fMO0hgAACCCDgNAH1xUMVbAUOHZSiQwckcPiQBA4flKKD6p8PSjAn22kth9WPq0o18dSuI+5atcVds3bxP9esbf1nK7CqWSusdTkJAQQQQAABBBCIhwABVjzU2RMBBBBAAAEEoiYQyMk+JdBSAVdJuBXISJdgVoaov8Xvj1oN0VzYXbGSuCpXsf64q9f4eThVqzi0ciUkRrMM1kYAAQQQQAABBGIqQIAVU242QwABBBBAAAG7CKigK5hZHGZZwZb650z1d+Yp/50KuoJFfivwCqrQq+j43+qfA0U//vcnHefyekU86o9HxOuVkv+s/lZ/gh6PuNS/P/6frX+fWlHcKpSqUrU4nCoJqapUPfHPVnCl1uSH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CLB0mxj1IoAAAggggAACCCCAAAIIIIAAAoYJEGAZNnDaRQABBBBAAAEEEEAAAQQQQAABBHQTIMDSbWLUiwACCCCAAAIIIIAAAggggAACCBgmQIBl2MBpFwEEEEAAAQQQQAABBBBAAAEEENBNgABLt4lRLwIIIIAAAggggAACCCCAAAIIIGCYAAGWYQOnXQQQQAABBBBAAAEEEEAAAQQQQEA3AQIs3SZGvQgggAACCCCAAAIIIIAAAggggIBhAgRYhg2cdhFAAAEEEEAAAQQQQAABBBBAAAHdBAiwdJsY9SKAAAIIIIAAAggggAACCCCAAAKGCRBgGTZw2kUAAQQQQAABBBBAAAEEEEAAAQR0EyDA0m1i1IsAAggggAACCCCAAAIIIIAAAggYJkCAZdjAaRcBBBBAAAEEEEAAAQQQQAABBBDQTYAAS7eJUS8CCCCAAAIIIIAAAggggAACCCBgmAABlmEDp10EEEAAAQQQQAABBBBAAAEEEEBANwECLN0mRr0IIIAAAggggAACCCCAAAIIIICAYQIEWIYNnHYRQAABBBBAAAEEEEAAAQQQQAAB3QQIsHSbGPUigAACCCCAAAIIIIAAAggggAAChgkQYBk2cNpFAAEEEEAAAQQQQAABBBBAAAEEdBMgwNJtYtSLAAIIIIAAAggggAACCCCAAAIIGCZAgGXYwGkXAQQQQAABBBBAAAEEEEAAAQQQ0E2AAEu3iVEvAggggAACCCCAAAIIIIAAAgggYJgAAZZhA6ddBBBAAAEEEEAAAQQQQAABBBBAQDcBAizdJka9CCCAAAIIIIAAAggggAACCCCAgGECBFiGDZx2EUAAAQQQQAABBBBAAAEEEEAAAd0E/h86elSGLOt/JQ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491192" y="1221876"/>
            <a:ext cx="1888610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fr-FR" altLang="fr-FR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29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Sommaire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69559" y="57727"/>
            <a:ext cx="4168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0" y="2389109"/>
            <a:ext cx="345232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Première partie</a:t>
            </a: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-----------------------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Organisation/Travail d’équipe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Analyse fonctionnelle</a:t>
            </a:r>
          </a:p>
          <a:p>
            <a:pPr algn="ctr"/>
            <a:endParaRPr lang="fr-FR" sz="1600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endParaRPr lang="fr-FR" sz="1600" dirty="0">
              <a:solidFill>
                <a:schemeClr val="bg1"/>
              </a:solidFill>
              <a:latin typeface="Alone On Earth" pitchFamily="50" charset="0"/>
            </a:endParaRPr>
          </a:p>
        </p:txBody>
      </p:sp>
      <p:pic>
        <p:nvPicPr>
          <p:cNvPr id="6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4320073" y="2389109"/>
            <a:ext cx="309776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Deuxième partie</a:t>
            </a: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------------------------------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Module de </a:t>
            </a:r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test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Initialisation Tour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8593494" y="2389109"/>
            <a:ext cx="306977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Troisième partie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-----------------------------</a:t>
            </a: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Avancement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Test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  <a:p>
            <a:pPr algn="ctr"/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50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451698" y="57727"/>
            <a:ext cx="4086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2054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688" y="184580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orn sheet of paper from spiral notebook transparent png | free image by  rawpixel.com / Chayanit | Sheet of paper, Writing paper printable, Design  mockup fre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286" r="96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88481">
            <a:off x="6887585" y="2890236"/>
            <a:ext cx="1123956" cy="1685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Chronomètre Vue latérale PNG transparents - Stick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7428" y="3390377"/>
            <a:ext cx="697371" cy="904893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 droite 7"/>
          <p:cNvSpPr/>
          <p:nvPr/>
        </p:nvSpPr>
        <p:spPr>
          <a:xfrm>
            <a:off x="8451698" y="3642203"/>
            <a:ext cx="1362075" cy="219075"/>
          </a:xfrm>
          <a:prstGeom prst="rightArrow">
            <a:avLst/>
          </a:prstGeom>
          <a:noFill/>
          <a:ln w="190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64" name="Picture 16" descr="Computer PNG Images | Vector and PSD Files | Free Download on Pngtree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56" b="95556" l="10000" r="92778">
                        <a14:foregroundMark x1="65556" y1="49167" x2="65556" y2="4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67255" y="2979543"/>
            <a:ext cx="1537200" cy="152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/>
          <p:cNvSpPr txBox="1"/>
          <p:nvPr/>
        </p:nvSpPr>
        <p:spPr>
          <a:xfrm>
            <a:off x="7970685" y="3926295"/>
            <a:ext cx="232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Passage d’un format papier à un format numérique </a:t>
            </a:r>
          </a:p>
        </p:txBody>
      </p:sp>
      <p:pic>
        <p:nvPicPr>
          <p:cNvPr id="12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200 Running Girl Marathon Flat Cartoon Vector Illustrations &amp; Clip Art -  iStock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9837" y1="15850" x2="54575" y2="34477"/>
                        <a14:foregroundMark x1="56373" y1="36275" x2="56373" y2="36275"/>
                        <a14:foregroundMark x1="54248" y1="35784" x2="54739" y2="35948"/>
                        <a14:foregroundMark x1="51144" y1="31699" x2="52451" y2="34641"/>
                        <a14:foregroundMark x1="57026" y1="31863" x2="57680" y2="33987"/>
                        <a14:foregroundMark x1="47712" y1="39706" x2="48856" y2="39706"/>
                        <a14:foregroundMark x1="27124" y1="65523" x2="31699" y2="66503"/>
                        <a14:foregroundMark x1="58660" y1="46405" x2="54085" y2="48203"/>
                        <a14:foregroundMark x1="53431" y1="49020" x2="57353" y2="48856"/>
                        <a14:foregroundMark x1="58660" y1="49020" x2="58660" y2="48366"/>
                        <a14:foregroundMark x1="67484" y1="76961" x2="69608" y2="81536"/>
                        <a14:foregroundMark x1="70261" y1="79412" x2="74183" y2="80229"/>
                        <a14:foregroundMark x1="68137" y1="35784" x2="69118" y2="37255"/>
                        <a14:foregroundMark x1="76634" y1="80065" x2="75654" y2="80229"/>
                        <a14:foregroundMark x1="67484" y1="88562" x2="67484" y2="885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09" y="2270754"/>
            <a:ext cx="2924897" cy="2924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eur droit 6"/>
          <p:cNvCxnSpPr/>
          <p:nvPr/>
        </p:nvCxnSpPr>
        <p:spPr>
          <a:xfrm>
            <a:off x="2073688" y="2411314"/>
            <a:ext cx="0" cy="27843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/>
        </p:nvCxnSpPr>
        <p:spPr>
          <a:xfrm>
            <a:off x="3942320" y="2411314"/>
            <a:ext cx="0" cy="27843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964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  <a:noFill/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434873" y="57727"/>
            <a:ext cx="410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2336801" y="1721253"/>
            <a:ext cx="1985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lone On Earth" pitchFamily="50" charset="0"/>
              </a:rPr>
              <a:t>Fonction numéro 1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790873" y="1721253"/>
            <a:ext cx="1985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lone On Earth" pitchFamily="50" charset="0"/>
              </a:rPr>
              <a:t>fonction numéro 2</a:t>
            </a:r>
          </a:p>
        </p:txBody>
      </p:sp>
      <p:pic>
        <p:nvPicPr>
          <p:cNvPr id="2050" name="Picture 2" descr="Enfants Heureux, Debout Sur Le Podium Gagnant Avec Des Coupes Et Des  Médailles, Des Athlètes Sportifs Enfants Sur Piédestal Cartoon Illustration  | Vecteur Premium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50" b="93450" l="7188" r="89776">
                        <a14:foregroundMark x1="20767" y1="69489" x2="23003" y2="69329"/>
                        <a14:foregroundMark x1="23642" y1="67572" x2="25240" y2="51118"/>
                        <a14:foregroundMark x1="27476" y1="48882" x2="27796" y2="40575"/>
                        <a14:foregroundMark x1="26518" y1="50319" x2="26518" y2="47923"/>
                        <a14:foregroundMark x1="29233" y1="51597" x2="29073" y2="48083"/>
                        <a14:foregroundMark x1="24441" y1="49681" x2="24441" y2="48562"/>
                        <a14:foregroundMark x1="17412" y1="32588" x2="17412" y2="32588"/>
                        <a14:foregroundMark x1="17572" y1="31629" x2="19489" y2="38658"/>
                        <a14:foregroundMark x1="29712" y1="40415" x2="26997" y2="34026"/>
                        <a14:foregroundMark x1="22843" y1="43131" x2="22843" y2="43131"/>
                        <a14:foregroundMark x1="19489" y1="42652" x2="19489" y2="42652"/>
                        <a14:foregroundMark x1="30351" y1="60383" x2="30351" y2="60383"/>
                        <a14:foregroundMark x1="30671" y1="57508" x2="31310" y2="69329"/>
                        <a14:foregroundMark x1="21086" y1="28594" x2="21885" y2="28435"/>
                        <a14:foregroundMark x1="48083" y1="62460" x2="48562" y2="43291"/>
                        <a14:foregroundMark x1="53514" y1="29553" x2="53994" y2="25559"/>
                        <a14:foregroundMark x1="52077" y1="45687" x2="54473" y2="59425"/>
                        <a14:foregroundMark x1="44569" y1="30192" x2="42812" y2="26518"/>
                        <a14:foregroundMark x1="53674" y1="27955" x2="54313" y2="27955"/>
                        <a14:foregroundMark x1="54633" y1="26358" x2="53834" y2="22204"/>
                        <a14:foregroundMark x1="43291" y1="26358" x2="42492" y2="23003"/>
                        <a14:foregroundMark x1="46326" y1="18211" x2="46326" y2="18211"/>
                        <a14:foregroundMark x1="46645" y1="13898" x2="46645" y2="13898"/>
                        <a14:foregroundMark x1="41853" y1="11022" x2="46965" y2="14058"/>
                        <a14:foregroundMark x1="75879" y1="51917" x2="73962" y2="72524"/>
                        <a14:foregroundMark x1="79553" y1="61502" x2="79872" y2="73003"/>
                        <a14:foregroundMark x1="83387" y1="51118" x2="83387" y2="51118"/>
                        <a14:foregroundMark x1="71406" y1="52236" x2="71406" y2="52236"/>
                        <a14:foregroundMark x1="75559" y1="40735" x2="75559" y2="40735"/>
                        <a14:foregroundMark x1="49042" y1="25399" x2="49042" y2="25399"/>
                        <a14:foregroundMark x1="47125" y1="22204" x2="47125" y2="22204"/>
                        <a14:foregroundMark x1="46645" y1="25399" x2="46645" y2="26038"/>
                        <a14:foregroundMark x1="52077" y1="28594" x2="52077" y2="28594"/>
                        <a14:foregroundMark x1="51118" y1="22524" x2="51118" y2="22524"/>
                        <a14:foregroundMark x1="30032" y1="31310" x2="32907" y2="33706"/>
                        <a14:foregroundMark x1="51757" y1="19329" x2="51757" y2="19329"/>
                        <a14:foregroundMark x1="45527" y1="23642" x2="45527" y2="23642"/>
                        <a14:foregroundMark x1="75240" y1="34824" x2="75240" y2="34824"/>
                        <a14:foregroundMark x1="49681" y1="35623" x2="49681" y2="35623"/>
                        <a14:foregroundMark x1="72684" y1="73323" x2="72684" y2="73323"/>
                        <a14:foregroundMark x1="80831" y1="73323" x2="80831" y2="73323"/>
                        <a14:foregroundMark x1="80511" y1="75080" x2="80511" y2="75080"/>
                        <a14:foregroundMark x1="80831" y1="74601" x2="80831" y2="74601"/>
                        <a14:foregroundMark x1="81310" y1="74760" x2="81629" y2="74920"/>
                        <a14:foregroundMark x1="82588" y1="74760" x2="82588" y2="74760"/>
                        <a14:foregroundMark x1="83067" y1="74920" x2="83067" y2="74920"/>
                        <a14:foregroundMark x1="83387" y1="75080" x2="83387" y2="75080"/>
                        <a14:foregroundMark x1="19649" y1="70447" x2="24601" y2="70447"/>
                        <a14:foregroundMark x1="30192" y1="70607" x2="35144" y2="70447"/>
                        <a14:foregroundMark x1="69649" y1="75080" x2="74121" y2="75080"/>
                        <a14:foregroundMark x1="79073" y1="74920" x2="80511" y2="74920"/>
                        <a14:backgroundMark x1="19649" y1="40735" x2="19649" y2="40735"/>
                        <a14:backgroundMark x1="21086" y1="41534" x2="21086" y2="41534"/>
                        <a14:backgroundMark x1="19169" y1="39617" x2="19169" y2="39617"/>
                        <a14:backgroundMark x1="19010" y1="35942" x2="19010" y2="35942"/>
                        <a14:backgroundMark x1="18850" y1="35623" x2="18850" y2="35623"/>
                        <a14:backgroundMark x1="22204" y1="29872" x2="22204" y2="29872"/>
                        <a14:backgroundMark x1="21565" y1="30351" x2="21565" y2="30351"/>
                        <a14:backgroundMark x1="12939" y1="31789" x2="12939" y2="31789"/>
                        <a14:backgroundMark x1="41374" y1="13259" x2="41374" y2="13259"/>
                        <a14:backgroundMark x1="49201" y1="10703" x2="49201" y2="10703"/>
                        <a14:backgroundMark x1="81470" y1="51597" x2="81470" y2="51597"/>
                        <a14:backgroundMark x1="52875" y1="23642" x2="53035" y2="25719"/>
                        <a14:backgroundMark x1="53035" y1="27796" x2="53195" y2="26997"/>
                        <a14:backgroundMark x1="52556" y1="22204" x2="52556" y2="22204"/>
                        <a14:backgroundMark x1="44888" y1="27157" x2="44888" y2="27157"/>
                        <a14:backgroundMark x1="51438" y1="20607" x2="51438" y2="206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598" y="2121363"/>
            <a:ext cx="2917362" cy="291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2181225" y="5214721"/>
            <a:ext cx="2343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Scan des puces </a:t>
            </a:r>
            <a:r>
              <a:rPr lang="fr-FR" sz="2400" dirty="0" err="1">
                <a:solidFill>
                  <a:schemeClr val="bg1"/>
                </a:solidFill>
                <a:latin typeface="Alone On Earth" pitchFamily="50" charset="0"/>
              </a:rPr>
              <a:t>rfid</a:t>
            </a:r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 cachées dans les dossards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7612207" y="5214721"/>
            <a:ext cx="2343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Alone On Earth" pitchFamily="50" charset="0"/>
              </a:rPr>
              <a:t>Affichage du classement en temps réel</a:t>
            </a:r>
          </a:p>
        </p:txBody>
      </p:sp>
      <p:pic>
        <p:nvPicPr>
          <p:cNvPr id="12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06" y="63106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utoShape 6" descr="Homme Qui Court Les Sports En Cours Dexécution Fitness, Jeu, Jeux, Courir  Sur Une Longue Distance Fichier PNG et PSD pour le téléchargement lib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3" name="AutoShape 8" descr="Homme Qui Court Les Sports En Cours Dexécution Fitness, Jeu, Jeux, Courir  Sur Une Longue Distance Fichier PNG et PSD pour le téléchargement libre"/>
          <p:cNvSpPr>
            <a:spLocks noChangeAspect="1" noChangeArrowheads="1"/>
          </p:cNvSpPr>
          <p:nvPr/>
        </p:nvSpPr>
        <p:spPr bwMode="auto">
          <a:xfrm>
            <a:off x="4396756" y="7243582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2058" name="Picture 10" descr="Femme qui court PNG transparents - Stick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736" y="1721253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082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Présentation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3999995" y="1294194"/>
            <a:ext cx="4145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lone On Earth" pitchFamily="50" charset="0"/>
              </a:rPr>
              <a:t>Avantages du passage au format numérique</a:t>
            </a:r>
          </a:p>
        </p:txBody>
      </p:sp>
      <p:grpSp>
        <p:nvGrpSpPr>
          <p:cNvPr id="3" name="Groupe 2"/>
          <p:cNvGrpSpPr/>
          <p:nvPr/>
        </p:nvGrpSpPr>
        <p:grpSpPr>
          <a:xfrm>
            <a:off x="1426953" y="2437428"/>
            <a:ext cx="2841641" cy="1815543"/>
            <a:chOff x="644509" y="3219450"/>
            <a:chExt cx="2410496" cy="1605993"/>
          </a:xfrm>
        </p:grpSpPr>
        <p:pic>
          <p:nvPicPr>
            <p:cNvPr id="5122" name="Picture 2" descr="Desktop Screen Png Stock Illustrations – 1,250 Desktop Screen Png Stock  Illustrations, Vectors &amp; Clipart - Dreamstim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004" b="92308" l="10000" r="90000">
                          <a14:foregroundMark x1="41000" y1="88180" x2="41750" y2="88555"/>
                          <a14:foregroundMark x1="40125" y1="88555" x2="40125" y2="88555"/>
                          <a14:backgroundMark x1="55000" y1="90619" x2="41000" y2="9099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509" y="3219450"/>
              <a:ext cx="2410496" cy="1605993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Enfants Heureux, Debout Sur Le Podium Gagnant Avec Des Coupes Et Des  Médailles, Des Athlètes Sportifs Enfants Sur Piédestal Cartoon Illustration  | Vecteur Premium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550" b="93450" l="7188" r="89776">
                          <a14:foregroundMark x1="20767" y1="69489" x2="23003" y2="69329"/>
                          <a14:foregroundMark x1="23642" y1="67572" x2="25240" y2="51118"/>
                          <a14:foregroundMark x1="27476" y1="48882" x2="27796" y2="40575"/>
                          <a14:foregroundMark x1="26518" y1="50319" x2="26518" y2="47923"/>
                          <a14:foregroundMark x1="29233" y1="51597" x2="29073" y2="48083"/>
                          <a14:foregroundMark x1="24441" y1="49681" x2="24441" y2="48562"/>
                          <a14:foregroundMark x1="17412" y1="32588" x2="17412" y2="32588"/>
                          <a14:foregroundMark x1="17572" y1="31629" x2="19489" y2="38658"/>
                          <a14:foregroundMark x1="29712" y1="40415" x2="26997" y2="34026"/>
                          <a14:foregroundMark x1="22843" y1="43131" x2="22843" y2="43131"/>
                          <a14:foregroundMark x1="19489" y1="42652" x2="19489" y2="42652"/>
                          <a14:foregroundMark x1="30351" y1="60383" x2="30351" y2="60383"/>
                          <a14:foregroundMark x1="30671" y1="57508" x2="31310" y2="69329"/>
                          <a14:foregroundMark x1="21086" y1="28594" x2="21885" y2="28435"/>
                          <a14:foregroundMark x1="48083" y1="62460" x2="48562" y2="43291"/>
                          <a14:foregroundMark x1="53514" y1="29553" x2="53994" y2="25559"/>
                          <a14:foregroundMark x1="52077" y1="45687" x2="54473" y2="59425"/>
                          <a14:foregroundMark x1="44569" y1="30192" x2="42812" y2="26518"/>
                          <a14:foregroundMark x1="53674" y1="27955" x2="54313" y2="27955"/>
                          <a14:foregroundMark x1="54633" y1="26358" x2="53834" y2="22204"/>
                          <a14:foregroundMark x1="43291" y1="26358" x2="42492" y2="23003"/>
                          <a14:foregroundMark x1="46326" y1="18211" x2="46326" y2="18211"/>
                          <a14:foregroundMark x1="46645" y1="13898" x2="46645" y2="13898"/>
                          <a14:foregroundMark x1="41853" y1="11022" x2="46965" y2="14058"/>
                          <a14:foregroundMark x1="75879" y1="51917" x2="73962" y2="72524"/>
                          <a14:foregroundMark x1="79553" y1="61502" x2="79872" y2="73003"/>
                          <a14:foregroundMark x1="83387" y1="51118" x2="83387" y2="51118"/>
                          <a14:foregroundMark x1="71406" y1="52236" x2="71406" y2="52236"/>
                          <a14:foregroundMark x1="75559" y1="40735" x2="75559" y2="40735"/>
                          <a14:foregroundMark x1="49042" y1="25399" x2="49042" y2="25399"/>
                          <a14:foregroundMark x1="47125" y1="22204" x2="47125" y2="22204"/>
                          <a14:foregroundMark x1="46645" y1="25399" x2="46645" y2="26038"/>
                          <a14:foregroundMark x1="52077" y1="28594" x2="52077" y2="28594"/>
                          <a14:foregroundMark x1="51118" y1="22524" x2="51118" y2="22524"/>
                          <a14:foregroundMark x1="30032" y1="31310" x2="32907" y2="33706"/>
                          <a14:foregroundMark x1="51757" y1="19329" x2="51757" y2="19329"/>
                          <a14:foregroundMark x1="45527" y1="23642" x2="45527" y2="23642"/>
                          <a14:foregroundMark x1="75240" y1="34824" x2="75240" y2="34824"/>
                          <a14:foregroundMark x1="49681" y1="35623" x2="49681" y2="35623"/>
                          <a14:foregroundMark x1="72684" y1="73323" x2="72684" y2="73323"/>
                          <a14:foregroundMark x1="80831" y1="73323" x2="80831" y2="73323"/>
                          <a14:foregroundMark x1="80511" y1="75080" x2="80511" y2="75080"/>
                          <a14:foregroundMark x1="80831" y1="74601" x2="80831" y2="74601"/>
                          <a14:foregroundMark x1="81310" y1="74760" x2="81629" y2="74920"/>
                          <a14:foregroundMark x1="82588" y1="74760" x2="82588" y2="74760"/>
                          <a14:foregroundMark x1="83067" y1="74920" x2="83067" y2="74920"/>
                          <a14:foregroundMark x1="83387" y1="75080" x2="83387" y2="75080"/>
                          <a14:foregroundMark x1="19649" y1="70447" x2="24601" y2="70447"/>
                          <a14:foregroundMark x1="30192" y1="70607" x2="35144" y2="70447"/>
                          <a14:foregroundMark x1="69649" y1="75080" x2="74121" y2="75080"/>
                          <a14:foregroundMark x1="79073" y1="74920" x2="80511" y2="74920"/>
                          <a14:backgroundMark x1="19649" y1="40735" x2="19649" y2="40735"/>
                          <a14:backgroundMark x1="21086" y1="41534" x2="21086" y2="41534"/>
                          <a14:backgroundMark x1="19169" y1="39617" x2="19169" y2="39617"/>
                          <a14:backgroundMark x1="19010" y1="35942" x2="19010" y2="35942"/>
                          <a14:backgroundMark x1="18850" y1="35623" x2="18850" y2="35623"/>
                          <a14:backgroundMark x1="22204" y1="29872" x2="22204" y2="29872"/>
                          <a14:backgroundMark x1="21565" y1="30351" x2="21565" y2="30351"/>
                          <a14:backgroundMark x1="12939" y1="31789" x2="12939" y2="31789"/>
                          <a14:backgroundMark x1="41374" y1="13259" x2="41374" y2="13259"/>
                          <a14:backgroundMark x1="49201" y1="10703" x2="49201" y2="10703"/>
                          <a14:backgroundMark x1="81470" y1="51597" x2="81470" y2="51597"/>
                          <a14:backgroundMark x1="52875" y1="23642" x2="53035" y2="25719"/>
                          <a14:backgroundMark x1="53035" y1="27796" x2="53195" y2="26997"/>
                          <a14:backgroundMark x1="52556" y1="22204" x2="52556" y2="22204"/>
                          <a14:backgroundMark x1="44888" y1="27157" x2="44888" y2="27157"/>
                          <a14:backgroundMark x1="51438" y1="20607" x2="51438" y2="206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7795" y="3429000"/>
              <a:ext cx="923925" cy="923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24" name="Picture 4" descr="Simple Png &amp; Free Simple.png Transparent Images #63670 - PNGi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650" y="2437428"/>
            <a:ext cx="1448719" cy="1448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/>
          <p:cNvSpPr txBox="1"/>
          <p:nvPr/>
        </p:nvSpPr>
        <p:spPr>
          <a:xfrm>
            <a:off x="1426953" y="4252971"/>
            <a:ext cx="22494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Classement affiché en temps réel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5164333" y="4252970"/>
            <a:ext cx="1945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Simplifie l’organisation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8177756" y="4252970"/>
            <a:ext cx="2311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Résultats consultables n’importe où n’importe quand</a:t>
            </a:r>
          </a:p>
        </p:txBody>
      </p:sp>
      <p:pic>
        <p:nvPicPr>
          <p:cNvPr id="5128" name="Picture 8" descr="Tutorial bootstrap 3, intégrez un site responsive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1970" y1="18182" x2="41364" y2="336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6641" y="2079430"/>
            <a:ext cx="4993409" cy="249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373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Organisation du projet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08906" y="1936884"/>
            <a:ext cx="68356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GitHub https://github.com/Colbert1/Projet_CrossLaPro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465221" y="2720551"/>
            <a:ext cx="2629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Répartition des tâches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5541022" y="2446193"/>
            <a:ext cx="5765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Compte Rendu d’Activités</a:t>
            </a:r>
            <a:endParaRPr lang="fr-FR" sz="36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6427113"/>
            <a:ext cx="497644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dirty="0"/>
              <a:t>https://docs.google.com/spreadsheets/d/1nIYnppJP9C_buBUT6JsPTFjleEQMthBTBrs3LMYfvsc/edit#gid=0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465221" y="3320716"/>
            <a:ext cx="37698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Etudiant 1 : COLBERT Grégoire :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i="1" dirty="0" smtClean="0">
                <a:solidFill>
                  <a:schemeClr val="bg1"/>
                </a:solidFill>
              </a:rPr>
              <a:t>IHM WEB, Lecteur </a:t>
            </a:r>
            <a:r>
              <a:rPr lang="fr-FR" i="1" dirty="0">
                <a:solidFill>
                  <a:schemeClr val="bg1"/>
                </a:solidFill>
              </a:rPr>
              <a:t>RFID, </a:t>
            </a:r>
            <a:r>
              <a:rPr lang="fr-FR" i="1" dirty="0" smtClean="0">
                <a:solidFill>
                  <a:schemeClr val="bg1"/>
                </a:solidFill>
              </a:rPr>
              <a:t>IHM C</a:t>
            </a:r>
            <a:r>
              <a:rPr lang="fr-FR" i="1" dirty="0">
                <a:solidFill>
                  <a:schemeClr val="bg1"/>
                </a:solidFill>
              </a:rPr>
              <a:t>++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/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b="1" dirty="0">
                <a:solidFill>
                  <a:schemeClr val="bg1"/>
                </a:solidFill>
              </a:rPr>
              <a:t>Etudiant 2 : GARNON Théo :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i="1" dirty="0">
                <a:solidFill>
                  <a:schemeClr val="bg1"/>
                </a:solidFill>
              </a:rPr>
              <a:t>C</a:t>
            </a:r>
            <a:r>
              <a:rPr lang="fr-FR" i="1" dirty="0" smtClean="0">
                <a:solidFill>
                  <a:schemeClr val="bg1"/>
                </a:solidFill>
              </a:rPr>
              <a:t>++,Portique </a:t>
            </a:r>
            <a:r>
              <a:rPr lang="fr-FR" i="1" dirty="0">
                <a:solidFill>
                  <a:schemeClr val="bg1"/>
                </a:solidFill>
              </a:rPr>
              <a:t>RFID, Afficheur LED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/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b="1" dirty="0">
                <a:solidFill>
                  <a:schemeClr val="bg1"/>
                </a:solidFill>
              </a:rPr>
              <a:t>Etudiant 3 : DANEL Nathan : 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i="1" dirty="0">
                <a:solidFill>
                  <a:schemeClr val="bg1"/>
                </a:solidFill>
              </a:rPr>
              <a:t>Réseau, AJAX, PHP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0" y="6052233"/>
            <a:ext cx="52778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https://drive.google.com/drive/folders/1LJUYlnI9dMAZmAqud-8YqvO9dQPIlYqM</a:t>
            </a:r>
          </a:p>
        </p:txBody>
      </p:sp>
      <p:pic>
        <p:nvPicPr>
          <p:cNvPr id="1028" name="Picture 4" descr="https://lh5.googleusercontent.com/jlgQZ0oOQMK0pSSurciNTBr7aeljlkY14O64QVWcQQgvcrb_0i1W0B8G3h9Afr5obt77XMVX_xYjUABiE7md4DJ_grU688JETkjPZWO1Yjxw3b4n-FWwXcFpdFNSK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372" y="3201723"/>
            <a:ext cx="3863955" cy="3551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11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Alone On Earth" pitchFamily="50" charset="0"/>
              </a:rPr>
              <a:t>Logiciels utilisés</a:t>
            </a:r>
            <a:endParaRPr lang="fr-FR" dirty="0">
              <a:solidFill>
                <a:schemeClr val="bg1"/>
              </a:solidFill>
              <a:latin typeface="Alone On Earth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76567" y="1752218"/>
            <a:ext cx="68356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Visual Studio Code</a:t>
            </a:r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029200" y="1770183"/>
            <a:ext cx="6893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>
                <a:solidFill>
                  <a:schemeClr val="bg1"/>
                </a:solidFill>
              </a:rPr>
              <a:t>Embarcadero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8976946" y="1752218"/>
            <a:ext cx="3765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Visual </a:t>
            </a:r>
            <a:r>
              <a:rPr lang="fr-FR" dirty="0" err="1" smtClean="0">
                <a:solidFill>
                  <a:schemeClr val="bg1"/>
                </a:solidFill>
              </a:rPr>
              <a:t>Paradigm</a:t>
            </a:r>
            <a:r>
              <a:rPr lang="fr-FR" dirty="0" smtClean="0">
                <a:solidFill>
                  <a:schemeClr val="bg1"/>
                </a:solidFill>
              </a:rPr>
              <a:t> Online 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026" name="Picture 2" descr="Fichier:Visual Studio Code 1.35 icon.svg — Wikipé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30" y="2551274"/>
            <a:ext cx="2523964" cy="252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Embarcadero Technologies Logo.svg - Wikimedia Common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997" y="3047999"/>
            <a:ext cx="3708519" cy="793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it de presse des diagrammes en ligne de Visual Paradig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3319" y="2857338"/>
            <a:ext cx="2937878" cy="1175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27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Analyse fonctionnelle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077" y="2207641"/>
            <a:ext cx="7457282" cy="4443541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994610" y="1684421"/>
            <a:ext cx="8823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Diagramme de cas d’utilisation générale simplifié</a:t>
            </a:r>
          </a:p>
        </p:txBody>
      </p:sp>
    </p:spTree>
    <p:extLst>
      <p:ext uri="{BB962C8B-B14F-4D97-AF65-F5344CB8AC3E}">
        <p14:creationId xmlns:p14="http://schemas.microsoft.com/office/powerpoint/2010/main" val="304567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0909" y="568036"/>
            <a:ext cx="9144000" cy="785236"/>
          </a:xfrm>
        </p:spPr>
        <p:txBody>
          <a:bodyPr anchor="ctr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Analyse fonctionnelle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350898" y="57727"/>
            <a:ext cx="418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Alone On Earth" pitchFamily="50" charset="0"/>
              </a:rPr>
              <a:t>Etudiant 1 : Grégoire Colbert</a:t>
            </a:r>
          </a:p>
        </p:txBody>
      </p:sp>
      <p:pic>
        <p:nvPicPr>
          <p:cNvPr id="5" name="Picture 6" descr="http://www.la-providence.net/images/vina_erida/logo_provid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1" y="57727"/>
            <a:ext cx="1868632" cy="565507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994610" y="1684421"/>
            <a:ext cx="8823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Diagramme de cas d’utilisation personnel détaillé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977" y="2414459"/>
            <a:ext cx="8283864" cy="408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6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</TotalTime>
  <Words>271</Words>
  <Application>Microsoft Office PowerPoint</Application>
  <PresentationFormat>Grand écran</PresentationFormat>
  <Paragraphs>88</Paragraphs>
  <Slides>19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4" baseType="lpstr">
      <vt:lpstr>Alone On Earth</vt:lpstr>
      <vt:lpstr>Arial</vt:lpstr>
      <vt:lpstr>Calibri</vt:lpstr>
      <vt:lpstr>Calibri Light</vt:lpstr>
      <vt:lpstr>Thème Office</vt:lpstr>
      <vt:lpstr>Projet « Cross La Pro »</vt:lpstr>
      <vt:lpstr>Sommaire</vt:lpstr>
      <vt:lpstr>Présentation du projet</vt:lpstr>
      <vt:lpstr>Présentation du projet</vt:lpstr>
      <vt:lpstr>Présentation du projet</vt:lpstr>
      <vt:lpstr>Organisation du projet</vt:lpstr>
      <vt:lpstr>Logiciels utilisés</vt:lpstr>
      <vt:lpstr>Analyse fonctionnelle</vt:lpstr>
      <vt:lpstr>Analyse fonctionnelle</vt:lpstr>
      <vt:lpstr>MCD</vt:lpstr>
      <vt:lpstr>Connexion/Inscription au site</vt:lpstr>
      <vt:lpstr>Création d’une Course</vt:lpstr>
      <vt:lpstr>Inscription à une course</vt:lpstr>
      <vt:lpstr>Gérer la course</vt:lpstr>
      <vt:lpstr>Sélectionner la distance d’un tour</vt:lpstr>
      <vt:lpstr>Diagramme de classe</vt:lpstr>
      <vt:lpstr>Sélectionner la distance d’un tour</vt:lpstr>
      <vt:lpstr>Avancement</vt:lpstr>
      <vt:lpstr>Avez-vous des 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« Cross La Pro »</dc:title>
  <dc:creator>GARNON</dc:creator>
  <cp:lastModifiedBy>Grégoire Colbert</cp:lastModifiedBy>
  <cp:revision>46</cp:revision>
  <dcterms:created xsi:type="dcterms:W3CDTF">2021-05-04T06:46:23Z</dcterms:created>
  <dcterms:modified xsi:type="dcterms:W3CDTF">2021-06-03T15:36:15Z</dcterms:modified>
</cp:coreProperties>
</file>

<file path=docProps/thumbnail.jpeg>
</file>